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5" r:id="rId4"/>
    <p:sldId id="267" r:id="rId5"/>
    <p:sldId id="266" r:id="rId6"/>
    <p:sldId id="263" r:id="rId7"/>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CB5"/>
    <a:srgbClr val="E77965"/>
    <a:srgbClr val="342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49520" autoAdjust="0"/>
  </p:normalViewPr>
  <p:slideViewPr>
    <p:cSldViewPr>
      <p:cViewPr varScale="1">
        <p:scale>
          <a:sx n="55" d="100"/>
          <a:sy n="55" d="100"/>
        </p:scale>
        <p:origin x="25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B2E64-58D6-4B32-B3E1-0D31A419126C}" type="doc">
      <dgm:prSet loTypeId="urn:microsoft.com/office/officeart/2005/8/layout/radial5" loCatId="cycle" qsTypeId="urn:microsoft.com/office/officeart/2005/8/quickstyle/simple1" qsCatId="simple" csTypeId="urn:microsoft.com/office/officeart/2005/8/colors/accent5_5" csCatId="accent5" phldr="1"/>
      <dgm:spPr/>
      <dgm:t>
        <a:bodyPr/>
        <a:lstStyle/>
        <a:p>
          <a:endParaRPr lang="nl-BE"/>
        </a:p>
      </dgm:t>
    </dgm:pt>
    <dgm:pt modelId="{E64D974A-C560-482E-AEC4-1C60E02AF441}">
      <dgm:prSet phldrT="[Tekst]"/>
      <dgm:spPr/>
      <dgm:t>
        <a:bodyPr/>
        <a:lstStyle/>
        <a:p>
          <a:r>
            <a:rPr lang="nl-BE" dirty="0" err="1">
              <a:latin typeface="Arial" panose="020B0604020202020204" pitchFamily="34" charset="0"/>
              <a:cs typeface="Arial" panose="020B0604020202020204" pitchFamily="34" charset="0"/>
            </a:rPr>
            <a:t>Visions</a:t>
          </a:r>
          <a:r>
            <a:rPr lang="nl-BE" dirty="0">
              <a:latin typeface="Arial" panose="020B0604020202020204" pitchFamily="34" charset="0"/>
              <a:cs typeface="Arial" panose="020B0604020202020204" pitchFamily="34" charset="0"/>
            </a:rPr>
            <a:t> on </a:t>
          </a:r>
          <a:r>
            <a:rPr lang="nl-BE" dirty="0" err="1">
              <a:latin typeface="Arial" panose="020B0604020202020204" pitchFamily="34" charset="0"/>
              <a:cs typeface="Arial" panose="020B0604020202020204" pitchFamily="34" charset="0"/>
            </a:rPr>
            <a:t>surroundings</a:t>
          </a:r>
          <a:endParaRPr lang="nl-BE" dirty="0">
            <a:latin typeface="Arial" panose="020B0604020202020204" pitchFamily="34" charset="0"/>
            <a:cs typeface="Arial" panose="020B0604020202020204" pitchFamily="34" charset="0"/>
          </a:endParaRPr>
        </a:p>
      </dgm:t>
    </dgm:pt>
    <dgm:pt modelId="{2F9F6338-7883-4A98-BDD5-60F31146EFEC}" type="parTrans" cxnId="{7EBEB2B4-5CBE-43C5-B787-7F03031B1B6E}">
      <dgm:prSet/>
      <dgm:spPr/>
      <dgm:t>
        <a:bodyPr/>
        <a:lstStyle/>
        <a:p>
          <a:endParaRPr lang="nl-BE">
            <a:latin typeface="Arial" panose="020B0604020202020204" pitchFamily="34" charset="0"/>
            <a:cs typeface="Arial" panose="020B0604020202020204" pitchFamily="34" charset="0"/>
          </a:endParaRPr>
        </a:p>
      </dgm:t>
    </dgm:pt>
    <dgm:pt modelId="{858E9D70-2851-4910-944E-D53C3A3635DA}" type="sibTrans" cxnId="{7EBEB2B4-5CBE-43C5-B787-7F03031B1B6E}">
      <dgm:prSet/>
      <dgm:spPr/>
      <dgm:t>
        <a:bodyPr/>
        <a:lstStyle/>
        <a:p>
          <a:endParaRPr lang="nl-BE">
            <a:latin typeface="Arial" panose="020B0604020202020204" pitchFamily="34" charset="0"/>
            <a:cs typeface="Arial" panose="020B0604020202020204" pitchFamily="34" charset="0"/>
          </a:endParaRPr>
        </a:p>
      </dgm:t>
    </dgm:pt>
    <dgm:pt modelId="{B10F3396-9226-4A48-A5FC-DB057319F378}">
      <dgm:prSet phldrT="[Tekst]" custT="1"/>
      <dgm:spPr/>
      <dgm:t>
        <a:bodyPr/>
        <a:lstStyle/>
        <a:p>
          <a:r>
            <a:rPr lang="nl-BE" sz="2000" dirty="0">
              <a:latin typeface="Arial" panose="020B0604020202020204" pitchFamily="34" charset="0"/>
              <a:cs typeface="Arial" panose="020B0604020202020204" pitchFamily="34" charset="0"/>
            </a:rPr>
            <a:t>Flora</a:t>
          </a:r>
          <a:endParaRPr lang="nl-BE" sz="3200" dirty="0">
            <a:latin typeface="Arial" panose="020B0604020202020204" pitchFamily="34" charset="0"/>
            <a:cs typeface="Arial" panose="020B0604020202020204" pitchFamily="34" charset="0"/>
          </a:endParaRPr>
        </a:p>
      </dgm:t>
    </dgm:pt>
    <dgm:pt modelId="{DD684C88-4556-40FB-9DD5-0D8477773D2E}" type="parTrans" cxnId="{0BBAEC86-5613-4FE6-8F04-29956260A5BA}">
      <dgm:prSet/>
      <dgm:spPr/>
      <dgm:t>
        <a:bodyPr/>
        <a:lstStyle/>
        <a:p>
          <a:endParaRPr lang="nl-BE">
            <a:latin typeface="Arial" panose="020B0604020202020204" pitchFamily="34" charset="0"/>
            <a:cs typeface="Arial" panose="020B0604020202020204" pitchFamily="34" charset="0"/>
          </a:endParaRPr>
        </a:p>
      </dgm:t>
    </dgm:pt>
    <dgm:pt modelId="{90669A08-0C88-472D-B6E8-8789C177A175}" type="sibTrans" cxnId="{0BBAEC86-5613-4FE6-8F04-29956260A5BA}">
      <dgm:prSet/>
      <dgm:spPr/>
      <dgm:t>
        <a:bodyPr/>
        <a:lstStyle/>
        <a:p>
          <a:endParaRPr lang="nl-BE">
            <a:latin typeface="Arial" panose="020B0604020202020204" pitchFamily="34" charset="0"/>
            <a:cs typeface="Arial" panose="020B0604020202020204" pitchFamily="34" charset="0"/>
          </a:endParaRPr>
        </a:p>
      </dgm:t>
    </dgm:pt>
    <dgm:pt modelId="{D94DCC88-5381-4CFC-8660-5BD45F7BBC31}">
      <dgm:prSet phldrT="[Tekst]" custT="1"/>
      <dgm:spPr/>
      <dgm:t>
        <a:bodyPr/>
        <a:lstStyle/>
        <a:p>
          <a:r>
            <a:rPr lang="nl-BE" sz="1200" dirty="0" err="1">
              <a:latin typeface="Arial" panose="020B0604020202020204" pitchFamily="34" charset="0"/>
              <a:cs typeface="Arial" panose="020B0604020202020204" pitchFamily="34" charset="0"/>
            </a:rPr>
            <a:t>Organisations</a:t>
          </a:r>
          <a:endParaRPr lang="nl-BE" sz="2800" dirty="0">
            <a:latin typeface="Arial" panose="020B0604020202020204" pitchFamily="34" charset="0"/>
            <a:cs typeface="Arial" panose="020B0604020202020204" pitchFamily="34" charset="0"/>
          </a:endParaRPr>
        </a:p>
      </dgm:t>
    </dgm:pt>
    <dgm:pt modelId="{93296048-988D-44D3-B80C-4D7AE09D54A1}" type="parTrans" cxnId="{163C0451-D2A2-4189-9EB2-666B4DF9241B}">
      <dgm:prSet/>
      <dgm:spPr/>
      <dgm:t>
        <a:bodyPr/>
        <a:lstStyle/>
        <a:p>
          <a:endParaRPr lang="nl-BE">
            <a:latin typeface="Arial" panose="020B0604020202020204" pitchFamily="34" charset="0"/>
            <a:cs typeface="Arial" panose="020B0604020202020204" pitchFamily="34" charset="0"/>
          </a:endParaRPr>
        </a:p>
      </dgm:t>
    </dgm:pt>
    <dgm:pt modelId="{2C703EFD-2C19-42FC-9D41-2B8658839B14}" type="sibTrans" cxnId="{163C0451-D2A2-4189-9EB2-666B4DF9241B}">
      <dgm:prSet/>
      <dgm:spPr/>
      <dgm:t>
        <a:bodyPr/>
        <a:lstStyle/>
        <a:p>
          <a:endParaRPr lang="nl-BE">
            <a:latin typeface="Arial" panose="020B0604020202020204" pitchFamily="34" charset="0"/>
            <a:cs typeface="Arial" panose="020B0604020202020204" pitchFamily="34" charset="0"/>
          </a:endParaRPr>
        </a:p>
      </dgm:t>
    </dgm:pt>
    <dgm:pt modelId="{3FFE10E2-2C97-481E-9B15-F6AC643A07AB}">
      <dgm:prSet custT="1"/>
      <dgm:spPr/>
      <dgm:t>
        <a:bodyPr/>
        <a:lstStyle/>
        <a:p>
          <a:r>
            <a:rPr lang="nl-BE" sz="2000" dirty="0">
              <a:latin typeface="Arial" panose="020B0604020202020204" pitchFamily="34" charset="0"/>
              <a:cs typeface="Arial" panose="020B0604020202020204" pitchFamily="34" charset="0"/>
            </a:rPr>
            <a:t>People</a:t>
          </a:r>
          <a:endParaRPr lang="nl-BE" sz="1600" dirty="0">
            <a:latin typeface="Arial" panose="020B0604020202020204" pitchFamily="34" charset="0"/>
            <a:cs typeface="Arial" panose="020B0604020202020204" pitchFamily="34" charset="0"/>
          </a:endParaRPr>
        </a:p>
      </dgm:t>
    </dgm:pt>
    <dgm:pt modelId="{1C9660E8-8BBB-4A62-8EA1-32F994B63650}" type="parTrans" cxnId="{0DBBD622-D2EC-4A96-B223-F5FC436E25B0}">
      <dgm:prSet/>
      <dgm:spPr/>
      <dgm:t>
        <a:bodyPr/>
        <a:lstStyle/>
        <a:p>
          <a:endParaRPr lang="nl-BE">
            <a:latin typeface="Arial" panose="020B0604020202020204" pitchFamily="34" charset="0"/>
            <a:cs typeface="Arial" panose="020B0604020202020204" pitchFamily="34" charset="0"/>
          </a:endParaRPr>
        </a:p>
      </dgm:t>
    </dgm:pt>
    <dgm:pt modelId="{238434B2-8977-4547-9B7C-5E0B66F3221E}" type="sibTrans" cxnId="{0DBBD622-D2EC-4A96-B223-F5FC436E25B0}">
      <dgm:prSet/>
      <dgm:spPr/>
      <dgm:t>
        <a:bodyPr/>
        <a:lstStyle/>
        <a:p>
          <a:endParaRPr lang="nl-BE">
            <a:latin typeface="Arial" panose="020B0604020202020204" pitchFamily="34" charset="0"/>
            <a:cs typeface="Arial" panose="020B0604020202020204" pitchFamily="34" charset="0"/>
          </a:endParaRPr>
        </a:p>
      </dgm:t>
    </dgm:pt>
    <dgm:pt modelId="{A4144058-1142-4C19-8868-9799E0C1C276}">
      <dgm:prSet custT="1"/>
      <dgm:spPr/>
      <dgm:t>
        <a:bodyPr/>
        <a:lstStyle/>
        <a:p>
          <a:r>
            <a:rPr lang="nl-BE" sz="1600" dirty="0">
              <a:latin typeface="Arial" panose="020B0604020202020204" pitchFamily="34" charset="0"/>
              <a:cs typeface="Arial" panose="020B0604020202020204" pitchFamily="34" charset="0"/>
            </a:rPr>
            <a:t>Locations</a:t>
          </a:r>
          <a:endParaRPr lang="nl-BE" sz="1400" dirty="0">
            <a:latin typeface="Arial" panose="020B0604020202020204" pitchFamily="34" charset="0"/>
            <a:cs typeface="Arial" panose="020B0604020202020204" pitchFamily="34" charset="0"/>
          </a:endParaRPr>
        </a:p>
      </dgm:t>
    </dgm:pt>
    <dgm:pt modelId="{64E4E1EF-ECA9-498B-9608-47BF3DD308AF}" type="parTrans" cxnId="{CACC8C58-1959-4F99-ABDF-20FE2BE4949C}">
      <dgm:prSet/>
      <dgm:spPr/>
      <dgm:t>
        <a:bodyPr/>
        <a:lstStyle/>
        <a:p>
          <a:endParaRPr lang="nl-BE">
            <a:latin typeface="Arial" panose="020B0604020202020204" pitchFamily="34" charset="0"/>
            <a:cs typeface="Arial" panose="020B0604020202020204" pitchFamily="34" charset="0"/>
          </a:endParaRPr>
        </a:p>
      </dgm:t>
    </dgm:pt>
    <dgm:pt modelId="{AAE61BAD-4B32-41EC-B409-41D70325405B}" type="sibTrans" cxnId="{CACC8C58-1959-4F99-ABDF-20FE2BE4949C}">
      <dgm:prSet/>
      <dgm:spPr/>
      <dgm:t>
        <a:bodyPr/>
        <a:lstStyle/>
        <a:p>
          <a:endParaRPr lang="nl-BE">
            <a:latin typeface="Arial" panose="020B0604020202020204" pitchFamily="34" charset="0"/>
            <a:cs typeface="Arial" panose="020B0604020202020204" pitchFamily="34" charset="0"/>
          </a:endParaRPr>
        </a:p>
      </dgm:t>
    </dgm:pt>
    <dgm:pt modelId="{22515F8D-A981-4ED5-9FE2-ED7B0C0D0471}">
      <dgm:prSet custT="1"/>
      <dgm:spPr/>
      <dgm:t>
        <a:bodyPr/>
        <a:lstStyle/>
        <a:p>
          <a:r>
            <a:rPr lang="nl-BE" sz="2000" dirty="0">
              <a:latin typeface="Arial" panose="020B0604020202020204" pitchFamily="34" charset="0"/>
              <a:cs typeface="Arial" panose="020B0604020202020204" pitchFamily="34" charset="0"/>
            </a:rPr>
            <a:t>Fauna</a:t>
          </a:r>
          <a:r>
            <a:rPr lang="nl-BE" sz="1200" dirty="0">
              <a:latin typeface="Arial" panose="020B0604020202020204" pitchFamily="34" charset="0"/>
              <a:cs typeface="Arial" panose="020B0604020202020204" pitchFamily="34" charset="0"/>
            </a:rPr>
            <a:t> </a:t>
          </a:r>
        </a:p>
      </dgm:t>
    </dgm:pt>
    <dgm:pt modelId="{99755588-EA6F-4772-88F7-55C5A7B54328}" type="parTrans" cxnId="{AB7B2623-4577-41CC-96BF-7047DFE557D2}">
      <dgm:prSet/>
      <dgm:spPr/>
      <dgm:t>
        <a:bodyPr/>
        <a:lstStyle/>
        <a:p>
          <a:endParaRPr lang="nl-BE">
            <a:latin typeface="Arial" panose="020B0604020202020204" pitchFamily="34" charset="0"/>
            <a:cs typeface="Arial" panose="020B0604020202020204" pitchFamily="34" charset="0"/>
          </a:endParaRPr>
        </a:p>
      </dgm:t>
    </dgm:pt>
    <dgm:pt modelId="{CA09C371-38AC-41DC-B3D5-DD3C793412F6}" type="sibTrans" cxnId="{AB7B2623-4577-41CC-96BF-7047DFE557D2}">
      <dgm:prSet/>
      <dgm:spPr/>
      <dgm:t>
        <a:bodyPr/>
        <a:lstStyle/>
        <a:p>
          <a:endParaRPr lang="nl-BE">
            <a:latin typeface="Arial" panose="020B0604020202020204" pitchFamily="34" charset="0"/>
            <a:cs typeface="Arial" panose="020B0604020202020204" pitchFamily="34" charset="0"/>
          </a:endParaRPr>
        </a:p>
      </dgm:t>
    </dgm:pt>
    <dgm:pt modelId="{9E83950D-AFC6-4510-ADC4-00A0ADD43533}">
      <dgm:prSet/>
      <dgm:spPr/>
      <dgm:t>
        <a:bodyPr/>
        <a:lstStyle/>
        <a:p>
          <a:r>
            <a:rPr lang="nl-BE" dirty="0">
              <a:latin typeface="Arial" panose="020B0604020202020204" pitchFamily="34" charset="0"/>
              <a:cs typeface="Arial" panose="020B0604020202020204" pitchFamily="34" charset="0"/>
            </a:rPr>
            <a:t>Environment</a:t>
          </a:r>
        </a:p>
      </dgm:t>
    </dgm:pt>
    <dgm:pt modelId="{1BEB6FF7-27BA-4813-887F-7713AE68398D}" type="parTrans" cxnId="{3D90B7AC-A71B-434C-9BA9-03510DD47BF1}">
      <dgm:prSet/>
      <dgm:spPr/>
      <dgm:t>
        <a:bodyPr/>
        <a:lstStyle/>
        <a:p>
          <a:endParaRPr lang="nl-BE">
            <a:latin typeface="Arial" panose="020B0604020202020204" pitchFamily="34" charset="0"/>
            <a:cs typeface="Arial" panose="020B0604020202020204" pitchFamily="34" charset="0"/>
          </a:endParaRPr>
        </a:p>
      </dgm:t>
    </dgm:pt>
    <dgm:pt modelId="{40A142FF-D8F0-4CE9-A6DD-DED5B2CECC60}" type="sibTrans" cxnId="{3D90B7AC-A71B-434C-9BA9-03510DD47BF1}">
      <dgm:prSet/>
      <dgm:spPr/>
      <dgm:t>
        <a:bodyPr/>
        <a:lstStyle/>
        <a:p>
          <a:endParaRPr lang="nl-BE">
            <a:latin typeface="Arial" panose="020B0604020202020204" pitchFamily="34" charset="0"/>
            <a:cs typeface="Arial" panose="020B0604020202020204" pitchFamily="34" charset="0"/>
          </a:endParaRPr>
        </a:p>
      </dgm:t>
    </dgm:pt>
    <dgm:pt modelId="{2268A9BC-9A54-4052-8F84-5A804413F358}" type="pres">
      <dgm:prSet presAssocID="{01DB2E64-58D6-4B32-B3E1-0D31A419126C}" presName="Name0" presStyleCnt="0">
        <dgm:presLayoutVars>
          <dgm:chMax val="1"/>
          <dgm:dir/>
          <dgm:animLvl val="ctr"/>
          <dgm:resizeHandles val="exact"/>
        </dgm:presLayoutVars>
      </dgm:prSet>
      <dgm:spPr/>
    </dgm:pt>
    <dgm:pt modelId="{03934276-DC85-49D9-B485-694630AA1D11}" type="pres">
      <dgm:prSet presAssocID="{E64D974A-C560-482E-AEC4-1C60E02AF441}" presName="centerShape" presStyleLbl="node0" presStyleIdx="0" presStyleCnt="1"/>
      <dgm:spPr/>
    </dgm:pt>
    <dgm:pt modelId="{455B0CA1-DBFE-44C4-85E5-C6A64CFAA58B}" type="pres">
      <dgm:prSet presAssocID="{DD684C88-4556-40FB-9DD5-0D8477773D2E}" presName="parTrans" presStyleLbl="sibTrans2D1" presStyleIdx="0" presStyleCnt="6"/>
      <dgm:spPr/>
    </dgm:pt>
    <dgm:pt modelId="{8401180F-9F08-4916-B9DF-A19289EEC126}" type="pres">
      <dgm:prSet presAssocID="{DD684C88-4556-40FB-9DD5-0D8477773D2E}" presName="connectorText" presStyleLbl="sibTrans2D1" presStyleIdx="0" presStyleCnt="6"/>
      <dgm:spPr/>
    </dgm:pt>
    <dgm:pt modelId="{CCE071E4-1A85-414D-BF64-66B0C9E56FBD}" type="pres">
      <dgm:prSet presAssocID="{B10F3396-9226-4A48-A5FC-DB057319F378}" presName="node" presStyleLbl="node1" presStyleIdx="0" presStyleCnt="6">
        <dgm:presLayoutVars>
          <dgm:bulletEnabled val="1"/>
        </dgm:presLayoutVars>
      </dgm:prSet>
      <dgm:spPr/>
    </dgm:pt>
    <dgm:pt modelId="{D65E2B55-DD2D-456A-9EBE-DF5095FDC1BB}" type="pres">
      <dgm:prSet presAssocID="{1BEB6FF7-27BA-4813-887F-7713AE68398D}" presName="parTrans" presStyleLbl="sibTrans2D1" presStyleIdx="1" presStyleCnt="6"/>
      <dgm:spPr/>
    </dgm:pt>
    <dgm:pt modelId="{D0178E00-485C-486C-BACD-0D28FD626759}" type="pres">
      <dgm:prSet presAssocID="{1BEB6FF7-27BA-4813-887F-7713AE68398D}" presName="connectorText" presStyleLbl="sibTrans2D1" presStyleIdx="1" presStyleCnt="6"/>
      <dgm:spPr/>
    </dgm:pt>
    <dgm:pt modelId="{2779BD02-C6F4-4836-9561-8052E2EE6F74}" type="pres">
      <dgm:prSet presAssocID="{9E83950D-AFC6-4510-ADC4-00A0ADD43533}" presName="node" presStyleLbl="node1" presStyleIdx="1" presStyleCnt="6">
        <dgm:presLayoutVars>
          <dgm:bulletEnabled val="1"/>
        </dgm:presLayoutVars>
      </dgm:prSet>
      <dgm:spPr/>
    </dgm:pt>
    <dgm:pt modelId="{DDF14E9A-4943-4779-8F20-6B47A3E5939B}" type="pres">
      <dgm:prSet presAssocID="{93296048-988D-44D3-B80C-4D7AE09D54A1}" presName="parTrans" presStyleLbl="sibTrans2D1" presStyleIdx="2" presStyleCnt="6"/>
      <dgm:spPr/>
    </dgm:pt>
    <dgm:pt modelId="{ECE5B15C-15A8-4BE1-AE82-853087832E5F}" type="pres">
      <dgm:prSet presAssocID="{93296048-988D-44D3-B80C-4D7AE09D54A1}" presName="connectorText" presStyleLbl="sibTrans2D1" presStyleIdx="2" presStyleCnt="6"/>
      <dgm:spPr/>
    </dgm:pt>
    <dgm:pt modelId="{6E06C880-10D3-455B-AEA8-7DB1EEEEC9AC}" type="pres">
      <dgm:prSet presAssocID="{D94DCC88-5381-4CFC-8660-5BD45F7BBC31}" presName="node" presStyleLbl="node1" presStyleIdx="2" presStyleCnt="6">
        <dgm:presLayoutVars>
          <dgm:bulletEnabled val="1"/>
        </dgm:presLayoutVars>
      </dgm:prSet>
      <dgm:spPr/>
    </dgm:pt>
    <dgm:pt modelId="{1C3272A6-18C7-4885-88E6-6B36E772020E}" type="pres">
      <dgm:prSet presAssocID="{1C9660E8-8BBB-4A62-8EA1-32F994B63650}" presName="parTrans" presStyleLbl="sibTrans2D1" presStyleIdx="3" presStyleCnt="6"/>
      <dgm:spPr/>
    </dgm:pt>
    <dgm:pt modelId="{11148B88-B5E7-4668-B34A-817F0729E6F5}" type="pres">
      <dgm:prSet presAssocID="{1C9660E8-8BBB-4A62-8EA1-32F994B63650}" presName="connectorText" presStyleLbl="sibTrans2D1" presStyleIdx="3" presStyleCnt="6"/>
      <dgm:spPr/>
    </dgm:pt>
    <dgm:pt modelId="{C2806458-8538-47BD-9C11-C74C9A77E61F}" type="pres">
      <dgm:prSet presAssocID="{3FFE10E2-2C97-481E-9B15-F6AC643A07AB}" presName="node" presStyleLbl="node1" presStyleIdx="3" presStyleCnt="6">
        <dgm:presLayoutVars>
          <dgm:bulletEnabled val="1"/>
        </dgm:presLayoutVars>
      </dgm:prSet>
      <dgm:spPr/>
    </dgm:pt>
    <dgm:pt modelId="{2C8E71EA-2255-43C6-AFE1-3FBC5A982792}" type="pres">
      <dgm:prSet presAssocID="{64E4E1EF-ECA9-498B-9608-47BF3DD308AF}" presName="parTrans" presStyleLbl="sibTrans2D1" presStyleIdx="4" presStyleCnt="6"/>
      <dgm:spPr/>
    </dgm:pt>
    <dgm:pt modelId="{2F1B9C62-02E4-4F93-ACF2-90CE6AE3EC1F}" type="pres">
      <dgm:prSet presAssocID="{64E4E1EF-ECA9-498B-9608-47BF3DD308AF}" presName="connectorText" presStyleLbl="sibTrans2D1" presStyleIdx="4" presStyleCnt="6"/>
      <dgm:spPr/>
    </dgm:pt>
    <dgm:pt modelId="{99A9737F-D468-42FE-9364-FA1A0FAD3549}" type="pres">
      <dgm:prSet presAssocID="{A4144058-1142-4C19-8868-9799E0C1C276}" presName="node" presStyleLbl="node1" presStyleIdx="4" presStyleCnt="6">
        <dgm:presLayoutVars>
          <dgm:bulletEnabled val="1"/>
        </dgm:presLayoutVars>
      </dgm:prSet>
      <dgm:spPr/>
    </dgm:pt>
    <dgm:pt modelId="{8DAE537E-8B8D-4582-9CBF-DA63931CE1BE}" type="pres">
      <dgm:prSet presAssocID="{99755588-EA6F-4772-88F7-55C5A7B54328}" presName="parTrans" presStyleLbl="sibTrans2D1" presStyleIdx="5" presStyleCnt="6"/>
      <dgm:spPr/>
    </dgm:pt>
    <dgm:pt modelId="{CA74FD99-2827-449C-90D2-15D27897907B}" type="pres">
      <dgm:prSet presAssocID="{99755588-EA6F-4772-88F7-55C5A7B54328}" presName="connectorText" presStyleLbl="sibTrans2D1" presStyleIdx="5" presStyleCnt="6"/>
      <dgm:spPr/>
    </dgm:pt>
    <dgm:pt modelId="{4C45B3A0-7BEF-4313-8D63-1850E0A1A40D}" type="pres">
      <dgm:prSet presAssocID="{22515F8D-A981-4ED5-9FE2-ED7B0C0D0471}" presName="node" presStyleLbl="node1" presStyleIdx="5" presStyleCnt="6">
        <dgm:presLayoutVars>
          <dgm:bulletEnabled val="1"/>
        </dgm:presLayoutVars>
      </dgm:prSet>
      <dgm:spPr/>
    </dgm:pt>
  </dgm:ptLst>
  <dgm:cxnLst>
    <dgm:cxn modelId="{2B6B3C02-186A-47E4-B65A-219F8F518356}" type="presOf" srcId="{93296048-988D-44D3-B80C-4D7AE09D54A1}" destId="{ECE5B15C-15A8-4BE1-AE82-853087832E5F}" srcOrd="1" destOrd="0" presId="urn:microsoft.com/office/officeart/2005/8/layout/radial5"/>
    <dgm:cxn modelId="{3DE9C10E-25DF-45F0-B086-38B3264FCBE0}" type="presOf" srcId="{9E83950D-AFC6-4510-ADC4-00A0ADD43533}" destId="{2779BD02-C6F4-4836-9561-8052E2EE6F74}" srcOrd="0" destOrd="0" presId="urn:microsoft.com/office/officeart/2005/8/layout/radial5"/>
    <dgm:cxn modelId="{5E153713-2719-4160-9152-CCF014FC086C}" type="presOf" srcId="{DD684C88-4556-40FB-9DD5-0D8477773D2E}" destId="{8401180F-9F08-4916-B9DF-A19289EEC126}" srcOrd="1" destOrd="0" presId="urn:microsoft.com/office/officeart/2005/8/layout/radial5"/>
    <dgm:cxn modelId="{0DBBD622-D2EC-4A96-B223-F5FC436E25B0}" srcId="{E64D974A-C560-482E-AEC4-1C60E02AF441}" destId="{3FFE10E2-2C97-481E-9B15-F6AC643A07AB}" srcOrd="3" destOrd="0" parTransId="{1C9660E8-8BBB-4A62-8EA1-32F994B63650}" sibTransId="{238434B2-8977-4547-9B7C-5E0B66F3221E}"/>
    <dgm:cxn modelId="{AB7B2623-4577-41CC-96BF-7047DFE557D2}" srcId="{E64D974A-C560-482E-AEC4-1C60E02AF441}" destId="{22515F8D-A981-4ED5-9FE2-ED7B0C0D0471}" srcOrd="5" destOrd="0" parTransId="{99755588-EA6F-4772-88F7-55C5A7B54328}" sibTransId="{CA09C371-38AC-41DC-B3D5-DD3C793412F6}"/>
    <dgm:cxn modelId="{B7AC2224-C61F-4FB1-AC1E-1C800070FA83}" type="presOf" srcId="{B10F3396-9226-4A48-A5FC-DB057319F378}" destId="{CCE071E4-1A85-414D-BF64-66B0C9E56FBD}" srcOrd="0" destOrd="0" presId="urn:microsoft.com/office/officeart/2005/8/layout/radial5"/>
    <dgm:cxn modelId="{CB05ED33-F72B-499E-8D3C-A2BE4888F036}" type="presOf" srcId="{01DB2E64-58D6-4B32-B3E1-0D31A419126C}" destId="{2268A9BC-9A54-4052-8F84-5A804413F358}" srcOrd="0" destOrd="0" presId="urn:microsoft.com/office/officeart/2005/8/layout/radial5"/>
    <dgm:cxn modelId="{B7884537-D280-41D1-BABE-8C6B9D6031A2}" type="presOf" srcId="{99755588-EA6F-4772-88F7-55C5A7B54328}" destId="{CA74FD99-2827-449C-90D2-15D27897907B}" srcOrd="1" destOrd="0" presId="urn:microsoft.com/office/officeart/2005/8/layout/radial5"/>
    <dgm:cxn modelId="{87AC6640-F26C-419A-83B4-ECA4F256984C}" type="presOf" srcId="{DD684C88-4556-40FB-9DD5-0D8477773D2E}" destId="{455B0CA1-DBFE-44C4-85E5-C6A64CFAA58B}" srcOrd="0" destOrd="0" presId="urn:microsoft.com/office/officeart/2005/8/layout/radial5"/>
    <dgm:cxn modelId="{9FD29C49-B755-4CCC-B13E-FFE1D9B65283}" type="presOf" srcId="{D94DCC88-5381-4CFC-8660-5BD45F7BBC31}" destId="{6E06C880-10D3-455B-AEA8-7DB1EEEEC9AC}" srcOrd="0" destOrd="0" presId="urn:microsoft.com/office/officeart/2005/8/layout/radial5"/>
    <dgm:cxn modelId="{FCB60C4B-CF4E-49B0-8E4F-448F9A16EA1B}" type="presOf" srcId="{1C9660E8-8BBB-4A62-8EA1-32F994B63650}" destId="{1C3272A6-18C7-4885-88E6-6B36E772020E}" srcOrd="0" destOrd="0" presId="urn:microsoft.com/office/officeart/2005/8/layout/radial5"/>
    <dgm:cxn modelId="{F97D1B6B-C456-4263-B679-2BDAD7A77EAD}" type="presOf" srcId="{3FFE10E2-2C97-481E-9B15-F6AC643A07AB}" destId="{C2806458-8538-47BD-9C11-C74C9A77E61F}" srcOrd="0" destOrd="0" presId="urn:microsoft.com/office/officeart/2005/8/layout/radial5"/>
    <dgm:cxn modelId="{163C0451-D2A2-4189-9EB2-666B4DF9241B}" srcId="{E64D974A-C560-482E-AEC4-1C60E02AF441}" destId="{D94DCC88-5381-4CFC-8660-5BD45F7BBC31}" srcOrd="2" destOrd="0" parTransId="{93296048-988D-44D3-B80C-4D7AE09D54A1}" sibTransId="{2C703EFD-2C19-42FC-9D41-2B8658839B14}"/>
    <dgm:cxn modelId="{CACC8C58-1959-4F99-ABDF-20FE2BE4949C}" srcId="{E64D974A-C560-482E-AEC4-1C60E02AF441}" destId="{A4144058-1142-4C19-8868-9799E0C1C276}" srcOrd="4" destOrd="0" parTransId="{64E4E1EF-ECA9-498B-9608-47BF3DD308AF}" sibTransId="{AAE61BAD-4B32-41EC-B409-41D70325405B}"/>
    <dgm:cxn modelId="{0BBAEC86-5613-4FE6-8F04-29956260A5BA}" srcId="{E64D974A-C560-482E-AEC4-1C60E02AF441}" destId="{B10F3396-9226-4A48-A5FC-DB057319F378}" srcOrd="0" destOrd="0" parTransId="{DD684C88-4556-40FB-9DD5-0D8477773D2E}" sibTransId="{90669A08-0C88-472D-B6E8-8789C177A175}"/>
    <dgm:cxn modelId="{AFAE958A-4B37-4E30-B010-600EE3F22237}" type="presOf" srcId="{A4144058-1142-4C19-8868-9799E0C1C276}" destId="{99A9737F-D468-42FE-9364-FA1A0FAD3549}" srcOrd="0" destOrd="0" presId="urn:microsoft.com/office/officeart/2005/8/layout/radial5"/>
    <dgm:cxn modelId="{C1597EA6-5CC7-47D8-8D83-D9290D489CBD}" type="presOf" srcId="{64E4E1EF-ECA9-498B-9608-47BF3DD308AF}" destId="{2C8E71EA-2255-43C6-AFE1-3FBC5A982792}" srcOrd="0" destOrd="0" presId="urn:microsoft.com/office/officeart/2005/8/layout/radial5"/>
    <dgm:cxn modelId="{658526AB-7780-4A0F-9E21-6885E4B2B128}" type="presOf" srcId="{22515F8D-A981-4ED5-9FE2-ED7B0C0D0471}" destId="{4C45B3A0-7BEF-4313-8D63-1850E0A1A40D}" srcOrd="0" destOrd="0" presId="urn:microsoft.com/office/officeart/2005/8/layout/radial5"/>
    <dgm:cxn modelId="{3D90B7AC-A71B-434C-9BA9-03510DD47BF1}" srcId="{E64D974A-C560-482E-AEC4-1C60E02AF441}" destId="{9E83950D-AFC6-4510-ADC4-00A0ADD43533}" srcOrd="1" destOrd="0" parTransId="{1BEB6FF7-27BA-4813-887F-7713AE68398D}" sibTransId="{40A142FF-D8F0-4CE9-A6DD-DED5B2CECC60}"/>
    <dgm:cxn modelId="{453B6DB2-E422-4AF5-BF2A-D96FEE0D3DCF}" type="presOf" srcId="{1C9660E8-8BBB-4A62-8EA1-32F994B63650}" destId="{11148B88-B5E7-4668-B34A-817F0729E6F5}" srcOrd="1" destOrd="0" presId="urn:microsoft.com/office/officeart/2005/8/layout/radial5"/>
    <dgm:cxn modelId="{7EBEB2B4-5CBE-43C5-B787-7F03031B1B6E}" srcId="{01DB2E64-58D6-4B32-B3E1-0D31A419126C}" destId="{E64D974A-C560-482E-AEC4-1C60E02AF441}" srcOrd="0" destOrd="0" parTransId="{2F9F6338-7883-4A98-BDD5-60F31146EFEC}" sibTransId="{858E9D70-2851-4910-944E-D53C3A3635DA}"/>
    <dgm:cxn modelId="{591985C4-FCA2-4033-BC18-F02A61825EA8}" type="presOf" srcId="{99755588-EA6F-4772-88F7-55C5A7B54328}" destId="{8DAE537E-8B8D-4582-9CBF-DA63931CE1BE}" srcOrd="0" destOrd="0" presId="urn:microsoft.com/office/officeart/2005/8/layout/radial5"/>
    <dgm:cxn modelId="{C2C394D2-9303-498C-8857-DDE7C72F7FFA}" type="presOf" srcId="{E64D974A-C560-482E-AEC4-1C60E02AF441}" destId="{03934276-DC85-49D9-B485-694630AA1D11}" srcOrd="0" destOrd="0" presId="urn:microsoft.com/office/officeart/2005/8/layout/radial5"/>
    <dgm:cxn modelId="{701B9AD5-CD8E-45F5-A325-FB83CF9FE845}" type="presOf" srcId="{93296048-988D-44D3-B80C-4D7AE09D54A1}" destId="{DDF14E9A-4943-4779-8F20-6B47A3E5939B}" srcOrd="0" destOrd="0" presId="urn:microsoft.com/office/officeart/2005/8/layout/radial5"/>
    <dgm:cxn modelId="{2E3C3FDA-425B-4645-B81F-F5F4D4C551BB}" type="presOf" srcId="{1BEB6FF7-27BA-4813-887F-7713AE68398D}" destId="{D0178E00-485C-486C-BACD-0D28FD626759}" srcOrd="1" destOrd="0" presId="urn:microsoft.com/office/officeart/2005/8/layout/radial5"/>
    <dgm:cxn modelId="{09EE9AE1-F782-4B6D-8404-177C28761F60}" type="presOf" srcId="{64E4E1EF-ECA9-498B-9608-47BF3DD308AF}" destId="{2F1B9C62-02E4-4F93-ACF2-90CE6AE3EC1F}" srcOrd="1" destOrd="0" presId="urn:microsoft.com/office/officeart/2005/8/layout/radial5"/>
    <dgm:cxn modelId="{301D62E8-C747-47BC-A223-227342402BED}" type="presOf" srcId="{1BEB6FF7-27BA-4813-887F-7713AE68398D}" destId="{D65E2B55-DD2D-456A-9EBE-DF5095FDC1BB}" srcOrd="0" destOrd="0" presId="urn:microsoft.com/office/officeart/2005/8/layout/radial5"/>
    <dgm:cxn modelId="{DBF3726A-267A-4CCE-8E26-4B678806C813}" type="presParOf" srcId="{2268A9BC-9A54-4052-8F84-5A804413F358}" destId="{03934276-DC85-49D9-B485-694630AA1D11}" srcOrd="0" destOrd="0" presId="urn:microsoft.com/office/officeart/2005/8/layout/radial5"/>
    <dgm:cxn modelId="{5C8D4AE7-D6E2-4522-BD2C-7A5C488B043A}" type="presParOf" srcId="{2268A9BC-9A54-4052-8F84-5A804413F358}" destId="{455B0CA1-DBFE-44C4-85E5-C6A64CFAA58B}" srcOrd="1" destOrd="0" presId="urn:microsoft.com/office/officeart/2005/8/layout/radial5"/>
    <dgm:cxn modelId="{B3304059-E4F7-4F34-A1FD-5159E3DDBBB7}" type="presParOf" srcId="{455B0CA1-DBFE-44C4-85E5-C6A64CFAA58B}" destId="{8401180F-9F08-4916-B9DF-A19289EEC126}" srcOrd="0" destOrd="0" presId="urn:microsoft.com/office/officeart/2005/8/layout/radial5"/>
    <dgm:cxn modelId="{CE14FADD-3C3D-46B5-9640-BDC5108A48BB}" type="presParOf" srcId="{2268A9BC-9A54-4052-8F84-5A804413F358}" destId="{CCE071E4-1A85-414D-BF64-66B0C9E56FBD}" srcOrd="2" destOrd="0" presId="urn:microsoft.com/office/officeart/2005/8/layout/radial5"/>
    <dgm:cxn modelId="{18B0CD19-4809-4693-A228-76301B6A4A2B}" type="presParOf" srcId="{2268A9BC-9A54-4052-8F84-5A804413F358}" destId="{D65E2B55-DD2D-456A-9EBE-DF5095FDC1BB}" srcOrd="3" destOrd="0" presId="urn:microsoft.com/office/officeart/2005/8/layout/radial5"/>
    <dgm:cxn modelId="{69D69BB4-8846-443A-8CC7-1F25658758F0}" type="presParOf" srcId="{D65E2B55-DD2D-456A-9EBE-DF5095FDC1BB}" destId="{D0178E00-485C-486C-BACD-0D28FD626759}" srcOrd="0" destOrd="0" presId="urn:microsoft.com/office/officeart/2005/8/layout/radial5"/>
    <dgm:cxn modelId="{1246939F-5599-4FF6-99AF-A0075F640701}" type="presParOf" srcId="{2268A9BC-9A54-4052-8F84-5A804413F358}" destId="{2779BD02-C6F4-4836-9561-8052E2EE6F74}" srcOrd="4" destOrd="0" presId="urn:microsoft.com/office/officeart/2005/8/layout/radial5"/>
    <dgm:cxn modelId="{51D43769-27F9-47AE-BDE4-82A252FD718C}" type="presParOf" srcId="{2268A9BC-9A54-4052-8F84-5A804413F358}" destId="{DDF14E9A-4943-4779-8F20-6B47A3E5939B}" srcOrd="5" destOrd="0" presId="urn:microsoft.com/office/officeart/2005/8/layout/radial5"/>
    <dgm:cxn modelId="{5A2932AB-134D-42D0-B357-66F80F5C65E0}" type="presParOf" srcId="{DDF14E9A-4943-4779-8F20-6B47A3E5939B}" destId="{ECE5B15C-15A8-4BE1-AE82-853087832E5F}" srcOrd="0" destOrd="0" presId="urn:microsoft.com/office/officeart/2005/8/layout/radial5"/>
    <dgm:cxn modelId="{83A1F86D-6D5D-4DC0-9B85-3D2DB508760A}" type="presParOf" srcId="{2268A9BC-9A54-4052-8F84-5A804413F358}" destId="{6E06C880-10D3-455B-AEA8-7DB1EEEEC9AC}" srcOrd="6" destOrd="0" presId="urn:microsoft.com/office/officeart/2005/8/layout/radial5"/>
    <dgm:cxn modelId="{55BE95C4-FAB6-45D4-8B91-59E1C831B16F}" type="presParOf" srcId="{2268A9BC-9A54-4052-8F84-5A804413F358}" destId="{1C3272A6-18C7-4885-88E6-6B36E772020E}" srcOrd="7" destOrd="0" presId="urn:microsoft.com/office/officeart/2005/8/layout/radial5"/>
    <dgm:cxn modelId="{B8771AA7-251B-4736-A9B9-0D6F51BCF7F2}" type="presParOf" srcId="{1C3272A6-18C7-4885-88E6-6B36E772020E}" destId="{11148B88-B5E7-4668-B34A-817F0729E6F5}" srcOrd="0" destOrd="0" presId="urn:microsoft.com/office/officeart/2005/8/layout/radial5"/>
    <dgm:cxn modelId="{BA7CDF7A-B47D-4E96-A4D3-69150E7A7DD7}" type="presParOf" srcId="{2268A9BC-9A54-4052-8F84-5A804413F358}" destId="{C2806458-8538-47BD-9C11-C74C9A77E61F}" srcOrd="8" destOrd="0" presId="urn:microsoft.com/office/officeart/2005/8/layout/radial5"/>
    <dgm:cxn modelId="{B8507BC4-3DEE-41DD-A7E7-B37477327872}" type="presParOf" srcId="{2268A9BC-9A54-4052-8F84-5A804413F358}" destId="{2C8E71EA-2255-43C6-AFE1-3FBC5A982792}" srcOrd="9" destOrd="0" presId="urn:microsoft.com/office/officeart/2005/8/layout/radial5"/>
    <dgm:cxn modelId="{AC26D24D-DC9F-4013-8975-E3AD0E78CA1C}" type="presParOf" srcId="{2C8E71EA-2255-43C6-AFE1-3FBC5A982792}" destId="{2F1B9C62-02E4-4F93-ACF2-90CE6AE3EC1F}" srcOrd="0" destOrd="0" presId="urn:microsoft.com/office/officeart/2005/8/layout/radial5"/>
    <dgm:cxn modelId="{93AD8976-D490-46F1-BE9E-85D6A4C455F8}" type="presParOf" srcId="{2268A9BC-9A54-4052-8F84-5A804413F358}" destId="{99A9737F-D468-42FE-9364-FA1A0FAD3549}" srcOrd="10" destOrd="0" presId="urn:microsoft.com/office/officeart/2005/8/layout/radial5"/>
    <dgm:cxn modelId="{B8A95E44-B50E-49AA-9330-90F4737194D6}" type="presParOf" srcId="{2268A9BC-9A54-4052-8F84-5A804413F358}" destId="{8DAE537E-8B8D-4582-9CBF-DA63931CE1BE}" srcOrd="11" destOrd="0" presId="urn:microsoft.com/office/officeart/2005/8/layout/radial5"/>
    <dgm:cxn modelId="{B2A3FD26-1E46-45C6-AF34-A1145DD9FE3B}" type="presParOf" srcId="{8DAE537E-8B8D-4582-9CBF-DA63931CE1BE}" destId="{CA74FD99-2827-449C-90D2-15D27897907B}" srcOrd="0" destOrd="0" presId="urn:microsoft.com/office/officeart/2005/8/layout/radial5"/>
    <dgm:cxn modelId="{E3ABE97C-E33D-4BE3-87AB-80ACE4976255}" type="presParOf" srcId="{2268A9BC-9A54-4052-8F84-5A804413F358}" destId="{4C45B3A0-7BEF-4313-8D63-1850E0A1A40D}"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34276-DC85-49D9-B485-694630AA1D11}">
      <dsp:nvSpPr>
        <dsp:cNvPr id="0" name=""/>
        <dsp:cNvSpPr/>
      </dsp:nvSpPr>
      <dsp:spPr>
        <a:xfrm>
          <a:off x="2524994" y="1971902"/>
          <a:ext cx="1405927" cy="1405927"/>
        </a:xfrm>
        <a:prstGeom prst="ellipse">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BE" sz="1300" kern="1200" dirty="0" err="1">
              <a:latin typeface="Arial" panose="020B0604020202020204" pitchFamily="34" charset="0"/>
              <a:cs typeface="Arial" panose="020B0604020202020204" pitchFamily="34" charset="0"/>
            </a:rPr>
            <a:t>Visions</a:t>
          </a:r>
          <a:r>
            <a:rPr lang="nl-BE" sz="1300" kern="1200" dirty="0">
              <a:latin typeface="Arial" panose="020B0604020202020204" pitchFamily="34" charset="0"/>
              <a:cs typeface="Arial" panose="020B0604020202020204" pitchFamily="34" charset="0"/>
            </a:rPr>
            <a:t> on </a:t>
          </a:r>
          <a:r>
            <a:rPr lang="nl-BE" sz="1300" kern="1200" dirty="0" err="1">
              <a:latin typeface="Arial" panose="020B0604020202020204" pitchFamily="34" charset="0"/>
              <a:cs typeface="Arial" panose="020B0604020202020204" pitchFamily="34" charset="0"/>
            </a:rPr>
            <a:t>surroundings</a:t>
          </a:r>
          <a:endParaRPr lang="nl-BE" sz="1300" kern="1200" dirty="0">
            <a:latin typeface="Arial" panose="020B0604020202020204" pitchFamily="34" charset="0"/>
            <a:cs typeface="Arial" panose="020B0604020202020204" pitchFamily="34" charset="0"/>
          </a:endParaRPr>
        </a:p>
      </dsp:txBody>
      <dsp:txXfrm>
        <a:off x="2730887" y="2177795"/>
        <a:ext cx="994141" cy="994141"/>
      </dsp:txXfrm>
    </dsp:sp>
    <dsp:sp modelId="{455B0CA1-DBFE-44C4-85E5-C6A64CFAA58B}">
      <dsp:nvSpPr>
        <dsp:cNvPr id="0" name=""/>
        <dsp:cNvSpPr/>
      </dsp:nvSpPr>
      <dsp:spPr>
        <a:xfrm rot="16200000">
          <a:off x="3078773" y="1459860"/>
          <a:ext cx="298368" cy="478015"/>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BE" sz="1000" kern="1200">
            <a:latin typeface="Arial" panose="020B0604020202020204" pitchFamily="34" charset="0"/>
            <a:cs typeface="Arial" panose="020B0604020202020204" pitchFamily="34" charset="0"/>
          </a:endParaRPr>
        </a:p>
      </dsp:txBody>
      <dsp:txXfrm>
        <a:off x="3123528" y="1600218"/>
        <a:ext cx="208858" cy="286809"/>
      </dsp:txXfrm>
    </dsp:sp>
    <dsp:sp modelId="{CCE071E4-1A85-414D-BF64-66B0C9E56FBD}">
      <dsp:nvSpPr>
        <dsp:cNvPr id="0" name=""/>
        <dsp:cNvSpPr/>
      </dsp:nvSpPr>
      <dsp:spPr>
        <a:xfrm>
          <a:off x="2524994" y="3016"/>
          <a:ext cx="1405927" cy="1405927"/>
        </a:xfrm>
        <a:prstGeom prst="ellips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BE" sz="2000" kern="1200" dirty="0">
              <a:latin typeface="Arial" panose="020B0604020202020204" pitchFamily="34" charset="0"/>
              <a:cs typeface="Arial" panose="020B0604020202020204" pitchFamily="34" charset="0"/>
            </a:rPr>
            <a:t>Flora</a:t>
          </a:r>
          <a:endParaRPr lang="nl-BE" sz="3200" kern="1200" dirty="0">
            <a:latin typeface="Arial" panose="020B0604020202020204" pitchFamily="34" charset="0"/>
            <a:cs typeface="Arial" panose="020B0604020202020204" pitchFamily="34" charset="0"/>
          </a:endParaRPr>
        </a:p>
      </dsp:txBody>
      <dsp:txXfrm>
        <a:off x="2730887" y="208909"/>
        <a:ext cx="994141" cy="994141"/>
      </dsp:txXfrm>
    </dsp:sp>
    <dsp:sp modelId="{D65E2B55-DD2D-456A-9EBE-DF5095FDC1BB}">
      <dsp:nvSpPr>
        <dsp:cNvPr id="0" name=""/>
        <dsp:cNvSpPr/>
      </dsp:nvSpPr>
      <dsp:spPr>
        <a:xfrm rot="19800000">
          <a:off x="3924013" y="1947859"/>
          <a:ext cx="298368" cy="478015"/>
        </a:xfrm>
        <a:prstGeom prst="rightArrow">
          <a:avLst>
            <a:gd name="adj1" fmla="val 60000"/>
            <a:gd name="adj2" fmla="val 50000"/>
          </a:avLst>
        </a:prstGeom>
        <a:solidFill>
          <a:schemeClr val="accent5">
            <a:shade val="90000"/>
            <a:hueOff val="70183"/>
            <a:satOff val="-643"/>
            <a:lumOff val="55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BE" sz="1000" kern="1200">
            <a:latin typeface="Arial" panose="020B0604020202020204" pitchFamily="34" charset="0"/>
            <a:cs typeface="Arial" panose="020B0604020202020204" pitchFamily="34" charset="0"/>
          </a:endParaRPr>
        </a:p>
      </dsp:txBody>
      <dsp:txXfrm>
        <a:off x="3930009" y="2065840"/>
        <a:ext cx="208858" cy="286809"/>
      </dsp:txXfrm>
    </dsp:sp>
    <dsp:sp modelId="{2779BD02-C6F4-4836-9561-8052E2EE6F74}">
      <dsp:nvSpPr>
        <dsp:cNvPr id="0" name=""/>
        <dsp:cNvSpPr/>
      </dsp:nvSpPr>
      <dsp:spPr>
        <a:xfrm>
          <a:off x="4230099" y="987459"/>
          <a:ext cx="1405927" cy="1405927"/>
        </a:xfrm>
        <a:prstGeom prst="ellipse">
          <a:avLst/>
        </a:prstGeom>
        <a:solidFill>
          <a:schemeClr val="accent5">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BE" sz="1300" kern="1200" dirty="0">
              <a:latin typeface="Arial" panose="020B0604020202020204" pitchFamily="34" charset="0"/>
              <a:cs typeface="Arial" panose="020B0604020202020204" pitchFamily="34" charset="0"/>
            </a:rPr>
            <a:t>Environment</a:t>
          </a:r>
        </a:p>
      </dsp:txBody>
      <dsp:txXfrm>
        <a:off x="4435992" y="1193352"/>
        <a:ext cx="994141" cy="994141"/>
      </dsp:txXfrm>
    </dsp:sp>
    <dsp:sp modelId="{DDF14E9A-4943-4779-8F20-6B47A3E5939B}">
      <dsp:nvSpPr>
        <dsp:cNvPr id="0" name=""/>
        <dsp:cNvSpPr/>
      </dsp:nvSpPr>
      <dsp:spPr>
        <a:xfrm rot="1800000">
          <a:off x="3924013" y="2923858"/>
          <a:ext cx="298368" cy="478015"/>
        </a:xfrm>
        <a:prstGeom prst="rightArrow">
          <a:avLst>
            <a:gd name="adj1" fmla="val 60000"/>
            <a:gd name="adj2" fmla="val 50000"/>
          </a:avLst>
        </a:prstGeom>
        <a:solidFill>
          <a:schemeClr val="accent5">
            <a:shade val="90000"/>
            <a:hueOff val="140366"/>
            <a:satOff val="-1286"/>
            <a:lumOff val="111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BE" sz="1000" kern="1200">
            <a:latin typeface="Arial" panose="020B0604020202020204" pitchFamily="34" charset="0"/>
            <a:cs typeface="Arial" panose="020B0604020202020204" pitchFamily="34" charset="0"/>
          </a:endParaRPr>
        </a:p>
      </dsp:txBody>
      <dsp:txXfrm>
        <a:off x="3930009" y="2997084"/>
        <a:ext cx="208858" cy="286809"/>
      </dsp:txXfrm>
    </dsp:sp>
    <dsp:sp modelId="{6E06C880-10D3-455B-AEA8-7DB1EEEEC9AC}">
      <dsp:nvSpPr>
        <dsp:cNvPr id="0" name=""/>
        <dsp:cNvSpPr/>
      </dsp:nvSpPr>
      <dsp:spPr>
        <a:xfrm>
          <a:off x="4230099" y="2956345"/>
          <a:ext cx="1405927" cy="1405927"/>
        </a:xfrm>
        <a:prstGeom prst="ellipse">
          <a:avLst/>
        </a:prstGeom>
        <a:solidFill>
          <a:schemeClr val="accent5">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err="1">
              <a:latin typeface="Arial" panose="020B0604020202020204" pitchFamily="34" charset="0"/>
              <a:cs typeface="Arial" panose="020B0604020202020204" pitchFamily="34" charset="0"/>
            </a:rPr>
            <a:t>Organisations</a:t>
          </a:r>
          <a:endParaRPr lang="nl-BE" sz="2800" kern="1200" dirty="0">
            <a:latin typeface="Arial" panose="020B0604020202020204" pitchFamily="34" charset="0"/>
            <a:cs typeface="Arial" panose="020B0604020202020204" pitchFamily="34" charset="0"/>
          </a:endParaRPr>
        </a:p>
      </dsp:txBody>
      <dsp:txXfrm>
        <a:off x="4435992" y="3162238"/>
        <a:ext cx="994141" cy="994141"/>
      </dsp:txXfrm>
    </dsp:sp>
    <dsp:sp modelId="{1C3272A6-18C7-4885-88E6-6B36E772020E}">
      <dsp:nvSpPr>
        <dsp:cNvPr id="0" name=""/>
        <dsp:cNvSpPr/>
      </dsp:nvSpPr>
      <dsp:spPr>
        <a:xfrm rot="5400000">
          <a:off x="3078773" y="3411857"/>
          <a:ext cx="298368" cy="478015"/>
        </a:xfrm>
        <a:prstGeom prst="rightArrow">
          <a:avLst>
            <a:gd name="adj1" fmla="val 60000"/>
            <a:gd name="adj2" fmla="val 50000"/>
          </a:avLst>
        </a:prstGeom>
        <a:solidFill>
          <a:schemeClr val="accent5">
            <a:shade val="90000"/>
            <a:hueOff val="210549"/>
            <a:satOff val="-1929"/>
            <a:lumOff val="166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BE" sz="1000" kern="1200">
            <a:latin typeface="Arial" panose="020B0604020202020204" pitchFamily="34" charset="0"/>
            <a:cs typeface="Arial" panose="020B0604020202020204" pitchFamily="34" charset="0"/>
          </a:endParaRPr>
        </a:p>
      </dsp:txBody>
      <dsp:txXfrm>
        <a:off x="3123528" y="3462705"/>
        <a:ext cx="208858" cy="286809"/>
      </dsp:txXfrm>
    </dsp:sp>
    <dsp:sp modelId="{C2806458-8538-47BD-9C11-C74C9A77E61F}">
      <dsp:nvSpPr>
        <dsp:cNvPr id="0" name=""/>
        <dsp:cNvSpPr/>
      </dsp:nvSpPr>
      <dsp:spPr>
        <a:xfrm>
          <a:off x="2524994" y="3940788"/>
          <a:ext cx="1405927" cy="1405927"/>
        </a:xfrm>
        <a:prstGeom prst="ellipse">
          <a:avLst/>
        </a:prstGeom>
        <a:solidFill>
          <a:schemeClr val="accent5">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BE" sz="2000" kern="1200" dirty="0">
              <a:latin typeface="Arial" panose="020B0604020202020204" pitchFamily="34" charset="0"/>
              <a:cs typeface="Arial" panose="020B0604020202020204" pitchFamily="34" charset="0"/>
            </a:rPr>
            <a:t>People</a:t>
          </a:r>
          <a:endParaRPr lang="nl-BE" sz="1600" kern="1200" dirty="0">
            <a:latin typeface="Arial" panose="020B0604020202020204" pitchFamily="34" charset="0"/>
            <a:cs typeface="Arial" panose="020B0604020202020204" pitchFamily="34" charset="0"/>
          </a:endParaRPr>
        </a:p>
      </dsp:txBody>
      <dsp:txXfrm>
        <a:off x="2730887" y="4146681"/>
        <a:ext cx="994141" cy="994141"/>
      </dsp:txXfrm>
    </dsp:sp>
    <dsp:sp modelId="{2C8E71EA-2255-43C6-AFE1-3FBC5A982792}">
      <dsp:nvSpPr>
        <dsp:cNvPr id="0" name=""/>
        <dsp:cNvSpPr/>
      </dsp:nvSpPr>
      <dsp:spPr>
        <a:xfrm rot="9000000">
          <a:off x="2233534" y="2923858"/>
          <a:ext cx="298368" cy="478015"/>
        </a:xfrm>
        <a:prstGeom prst="rightArrow">
          <a:avLst>
            <a:gd name="adj1" fmla="val 60000"/>
            <a:gd name="adj2" fmla="val 50000"/>
          </a:avLst>
        </a:prstGeom>
        <a:solidFill>
          <a:schemeClr val="accent5">
            <a:shade val="90000"/>
            <a:hueOff val="280732"/>
            <a:satOff val="-2572"/>
            <a:lumOff val="22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BE" sz="1000" kern="1200">
            <a:latin typeface="Arial" panose="020B0604020202020204" pitchFamily="34" charset="0"/>
            <a:cs typeface="Arial" panose="020B0604020202020204" pitchFamily="34" charset="0"/>
          </a:endParaRPr>
        </a:p>
      </dsp:txBody>
      <dsp:txXfrm rot="10800000">
        <a:off x="2317048" y="2997084"/>
        <a:ext cx="208858" cy="286809"/>
      </dsp:txXfrm>
    </dsp:sp>
    <dsp:sp modelId="{99A9737F-D468-42FE-9364-FA1A0FAD3549}">
      <dsp:nvSpPr>
        <dsp:cNvPr id="0" name=""/>
        <dsp:cNvSpPr/>
      </dsp:nvSpPr>
      <dsp:spPr>
        <a:xfrm>
          <a:off x="819889" y="2956345"/>
          <a:ext cx="1405927" cy="1405927"/>
        </a:xfrm>
        <a:prstGeom prst="ellipse">
          <a:avLst/>
        </a:prstGeom>
        <a:solidFill>
          <a:schemeClr val="accent5">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Arial" panose="020B0604020202020204" pitchFamily="34" charset="0"/>
              <a:cs typeface="Arial" panose="020B0604020202020204" pitchFamily="34" charset="0"/>
            </a:rPr>
            <a:t>Locations</a:t>
          </a:r>
          <a:endParaRPr lang="nl-BE" sz="1400" kern="1200" dirty="0">
            <a:latin typeface="Arial" panose="020B0604020202020204" pitchFamily="34" charset="0"/>
            <a:cs typeface="Arial" panose="020B0604020202020204" pitchFamily="34" charset="0"/>
          </a:endParaRPr>
        </a:p>
      </dsp:txBody>
      <dsp:txXfrm>
        <a:off x="1025782" y="3162238"/>
        <a:ext cx="994141" cy="994141"/>
      </dsp:txXfrm>
    </dsp:sp>
    <dsp:sp modelId="{8DAE537E-8B8D-4582-9CBF-DA63931CE1BE}">
      <dsp:nvSpPr>
        <dsp:cNvPr id="0" name=""/>
        <dsp:cNvSpPr/>
      </dsp:nvSpPr>
      <dsp:spPr>
        <a:xfrm rot="12600000">
          <a:off x="2233534" y="1947859"/>
          <a:ext cx="298368" cy="478015"/>
        </a:xfrm>
        <a:prstGeom prst="rightArrow">
          <a:avLst>
            <a:gd name="adj1" fmla="val 60000"/>
            <a:gd name="adj2" fmla="val 50000"/>
          </a:avLst>
        </a:prstGeom>
        <a:solidFill>
          <a:schemeClr val="accent5">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BE" sz="1000" kern="1200">
            <a:latin typeface="Arial" panose="020B0604020202020204" pitchFamily="34" charset="0"/>
            <a:cs typeface="Arial" panose="020B0604020202020204" pitchFamily="34" charset="0"/>
          </a:endParaRPr>
        </a:p>
      </dsp:txBody>
      <dsp:txXfrm rot="10800000">
        <a:off x="2317048" y="2065840"/>
        <a:ext cx="208858" cy="286809"/>
      </dsp:txXfrm>
    </dsp:sp>
    <dsp:sp modelId="{4C45B3A0-7BEF-4313-8D63-1850E0A1A40D}">
      <dsp:nvSpPr>
        <dsp:cNvPr id="0" name=""/>
        <dsp:cNvSpPr/>
      </dsp:nvSpPr>
      <dsp:spPr>
        <a:xfrm>
          <a:off x="819889" y="987459"/>
          <a:ext cx="1405927" cy="1405927"/>
        </a:xfrm>
        <a:prstGeom prst="ellips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BE" sz="2000" kern="1200" dirty="0">
              <a:latin typeface="Arial" panose="020B0604020202020204" pitchFamily="34" charset="0"/>
              <a:cs typeface="Arial" panose="020B0604020202020204" pitchFamily="34" charset="0"/>
            </a:rPr>
            <a:t>Fauna</a:t>
          </a:r>
          <a:r>
            <a:rPr lang="nl-BE" sz="1200" kern="1200" dirty="0">
              <a:latin typeface="Arial" panose="020B0604020202020204" pitchFamily="34" charset="0"/>
              <a:cs typeface="Arial" panose="020B0604020202020204" pitchFamily="34" charset="0"/>
            </a:rPr>
            <a:t> </a:t>
          </a:r>
        </a:p>
      </dsp:txBody>
      <dsp:txXfrm>
        <a:off x="1025782" y="1193352"/>
        <a:ext cx="994141" cy="99414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433F242-5E14-4B44-97A0-99CBA2876292}" type="datetimeFigureOut">
              <a:rPr lang="nl-BE" smtClean="0"/>
              <a:t>9/10/2022</a:t>
            </a:fld>
            <a:endParaRPr lang="nl-BE"/>
          </a:p>
        </p:txBody>
      </p:sp>
      <p:sp>
        <p:nvSpPr>
          <p:cNvPr id="4" name="Tijdelijke aanduiding voor dia-afbeelding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75F8462-D851-4011-8AF4-97D9CA9E1983}" type="slidenum">
              <a:rPr lang="nl-BE" smtClean="0"/>
              <a:t>‹#›</a:t>
            </a:fld>
            <a:endParaRPr lang="nl-BE"/>
          </a:p>
        </p:txBody>
      </p:sp>
    </p:spTree>
    <p:extLst>
      <p:ext uri="{BB962C8B-B14F-4D97-AF65-F5344CB8AC3E}">
        <p14:creationId xmlns:p14="http://schemas.microsoft.com/office/powerpoint/2010/main" val="150442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 </a:t>
            </a:r>
            <a:r>
              <a:rPr lang="nl-BE" dirty="0" err="1"/>
              <a:t>everyone</a:t>
            </a:r>
            <a:r>
              <a:rPr lang="nl-BE" dirty="0"/>
              <a:t>, I </a:t>
            </a:r>
            <a:r>
              <a:rPr lang="nl-BE" dirty="0" err="1"/>
              <a:t>would</a:t>
            </a:r>
            <a:r>
              <a:rPr lang="nl-BE" dirty="0"/>
              <a:t> like </a:t>
            </a:r>
            <a:r>
              <a:rPr lang="nl-BE" dirty="0" err="1"/>
              <a:t>to</a:t>
            </a:r>
            <a:r>
              <a:rPr lang="nl-BE" dirty="0"/>
              <a:t> introduce </a:t>
            </a:r>
            <a:r>
              <a:rPr lang="nl-BE" dirty="0" err="1"/>
              <a:t>my</a:t>
            </a:r>
            <a:r>
              <a:rPr lang="nl-BE" dirty="0"/>
              <a:t> </a:t>
            </a:r>
            <a:r>
              <a:rPr lang="nl-BE" dirty="0" err="1"/>
              <a:t>work</a:t>
            </a:r>
            <a:r>
              <a:rPr lang="nl-BE" dirty="0"/>
              <a:t> </a:t>
            </a:r>
            <a:r>
              <a:rPr lang="nl-BE" dirty="0" err="1"/>
              <a:t>regarding</a:t>
            </a:r>
            <a:r>
              <a:rPr lang="nl-BE" dirty="0"/>
              <a:t> </a:t>
            </a:r>
            <a:r>
              <a:rPr lang="nl-BE" dirty="0" err="1"/>
              <a:t>multilingual</a:t>
            </a:r>
            <a:r>
              <a:rPr lang="nl-BE" dirty="0"/>
              <a:t> NLP on </a:t>
            </a:r>
            <a:r>
              <a:rPr lang="nl-BE" dirty="0" err="1"/>
              <a:t>historical</a:t>
            </a:r>
            <a:r>
              <a:rPr lang="nl-BE" dirty="0"/>
              <a:t> </a:t>
            </a:r>
            <a:r>
              <a:rPr lang="nl-BE" dirty="0" err="1"/>
              <a:t>literature</a:t>
            </a:r>
            <a:r>
              <a:rPr lang="nl-BE" dirty="0"/>
              <a:t>.</a:t>
            </a:r>
          </a:p>
        </p:txBody>
      </p:sp>
      <p:sp>
        <p:nvSpPr>
          <p:cNvPr id="4" name="Tijdelijke aanduiding voor dianummer 3"/>
          <p:cNvSpPr>
            <a:spLocks noGrp="1"/>
          </p:cNvSpPr>
          <p:nvPr>
            <p:ph type="sldNum" sz="quarter" idx="5"/>
          </p:nvPr>
        </p:nvSpPr>
        <p:spPr/>
        <p:txBody>
          <a:bodyPr/>
          <a:lstStyle/>
          <a:p>
            <a:fld id="{075F8462-D851-4011-8AF4-97D9CA9E1983}" type="slidenum">
              <a:rPr lang="nl-BE" smtClean="0"/>
              <a:t>1</a:t>
            </a:fld>
            <a:endParaRPr lang="nl-BE"/>
          </a:p>
        </p:txBody>
      </p:sp>
    </p:spTree>
    <p:extLst>
      <p:ext uri="{BB962C8B-B14F-4D97-AF65-F5344CB8AC3E}">
        <p14:creationId xmlns:p14="http://schemas.microsoft.com/office/powerpoint/2010/main" val="329639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My project is </a:t>
            </a:r>
            <a:r>
              <a:rPr lang="nl-BE" dirty="0" err="1"/>
              <a:t>funded</a:t>
            </a:r>
            <a:r>
              <a:rPr lang="nl-BE" dirty="0"/>
              <a:t> </a:t>
            </a:r>
            <a:r>
              <a:rPr lang="nl-BE" dirty="0" err="1"/>
              <a:t>by</a:t>
            </a:r>
            <a:r>
              <a:rPr lang="nl-BE" dirty="0"/>
              <a:t> </a:t>
            </a:r>
            <a:r>
              <a:rPr lang="nl-BE" dirty="0" err="1"/>
              <a:t>the</a:t>
            </a:r>
            <a:r>
              <a:rPr lang="nl-BE" dirty="0"/>
              <a:t> </a:t>
            </a:r>
            <a:r>
              <a:rPr lang="nl-BE" dirty="0" err="1"/>
              <a:t>Computational</a:t>
            </a:r>
            <a:r>
              <a:rPr lang="nl-BE" dirty="0"/>
              <a:t> </a:t>
            </a:r>
            <a:r>
              <a:rPr lang="nl-BE" dirty="0" err="1"/>
              <a:t>Literary</a:t>
            </a:r>
            <a:r>
              <a:rPr lang="nl-BE" dirty="0"/>
              <a:t> Studies </a:t>
            </a:r>
            <a:r>
              <a:rPr lang="nl-BE" dirty="0" err="1"/>
              <a:t>Infrastructure</a:t>
            </a:r>
            <a:r>
              <a:rPr lang="nl-BE" dirty="0"/>
              <a:t> project. </a:t>
            </a:r>
            <a:r>
              <a:rPr lang="nl-BE" dirty="0" err="1"/>
              <a:t>This</a:t>
            </a:r>
            <a:r>
              <a:rPr lang="nl-BE" dirty="0"/>
              <a:t> is a consortium of </a:t>
            </a:r>
            <a:r>
              <a:rPr lang="nl-BE" dirty="0" err="1"/>
              <a:t>universities</a:t>
            </a:r>
            <a:r>
              <a:rPr lang="nl-BE" dirty="0"/>
              <a:t> </a:t>
            </a:r>
            <a:r>
              <a:rPr lang="nl-BE" dirty="0" err="1"/>
              <a:t>across</a:t>
            </a:r>
            <a:r>
              <a:rPr lang="nl-BE" dirty="0"/>
              <a:t> Europe </a:t>
            </a:r>
            <a:r>
              <a:rPr lang="nl-BE" dirty="0" err="1"/>
              <a:t>who</a:t>
            </a:r>
            <a:r>
              <a:rPr lang="nl-BE" dirty="0"/>
              <a:t> want </a:t>
            </a:r>
            <a:r>
              <a:rPr lang="nl-BE" dirty="0" err="1"/>
              <a:t>to</a:t>
            </a:r>
            <a:r>
              <a:rPr lang="nl-BE" dirty="0"/>
              <a:t> </a:t>
            </a:r>
            <a:r>
              <a:rPr lang="nl-BE" dirty="0" err="1"/>
              <a:t>build</a:t>
            </a:r>
            <a:r>
              <a:rPr lang="nl-BE" dirty="0"/>
              <a:t> sound </a:t>
            </a:r>
            <a:r>
              <a:rPr lang="nl-BE" dirty="0" err="1"/>
              <a:t>computational</a:t>
            </a:r>
            <a:r>
              <a:rPr lang="nl-BE" dirty="0"/>
              <a:t> research </a:t>
            </a:r>
            <a:r>
              <a:rPr lang="nl-BE" dirty="0" err="1"/>
              <a:t>infrastructures</a:t>
            </a:r>
            <a:r>
              <a:rPr lang="nl-BE" dirty="0"/>
              <a:t> </a:t>
            </a:r>
            <a:r>
              <a:rPr lang="nl-BE" dirty="0" err="1"/>
              <a:t>to</a:t>
            </a:r>
            <a:r>
              <a:rPr lang="nl-BE" dirty="0"/>
              <a:t> </a:t>
            </a:r>
            <a:r>
              <a:rPr lang="nl-BE" dirty="0" err="1"/>
              <a:t>study</a:t>
            </a:r>
            <a:r>
              <a:rPr lang="nl-BE" dirty="0"/>
              <a:t> </a:t>
            </a:r>
            <a:r>
              <a:rPr lang="nl-BE" dirty="0" err="1"/>
              <a:t>literature</a:t>
            </a:r>
            <a:r>
              <a:rPr lang="nl-BE" dirty="0"/>
              <a:t>. </a:t>
            </a:r>
            <a:r>
              <a:rPr lang="nl-BE" dirty="0" err="1"/>
              <a:t>That</a:t>
            </a:r>
            <a:r>
              <a:rPr lang="nl-BE" dirty="0"/>
              <a:t> does </a:t>
            </a:r>
            <a:r>
              <a:rPr lang="nl-BE" dirty="0" err="1"/>
              <a:t>not</a:t>
            </a:r>
            <a:r>
              <a:rPr lang="nl-BE" dirty="0"/>
              <a:t> </a:t>
            </a:r>
            <a:r>
              <a:rPr lang="nl-BE" dirty="0" err="1"/>
              <a:t>necessarily</a:t>
            </a:r>
            <a:r>
              <a:rPr lang="nl-BE" dirty="0"/>
              <a:t> </a:t>
            </a:r>
            <a:r>
              <a:rPr lang="nl-BE" dirty="0" err="1"/>
              <a:t>mean</a:t>
            </a:r>
            <a:r>
              <a:rPr lang="nl-BE" dirty="0"/>
              <a:t> </a:t>
            </a:r>
            <a:r>
              <a:rPr lang="nl-BE" dirty="0" err="1"/>
              <a:t>that</a:t>
            </a:r>
            <a:r>
              <a:rPr lang="nl-BE" dirty="0"/>
              <a:t> we </a:t>
            </a:r>
            <a:r>
              <a:rPr lang="nl-BE" dirty="0" err="1"/>
              <a:t>only</a:t>
            </a:r>
            <a:r>
              <a:rPr lang="nl-BE" dirty="0"/>
              <a:t> </a:t>
            </a:r>
            <a:r>
              <a:rPr lang="nl-BE" dirty="0" err="1"/>
              <a:t>build</a:t>
            </a:r>
            <a:r>
              <a:rPr lang="nl-BE" dirty="0"/>
              <a:t> tools, but we are </a:t>
            </a:r>
            <a:r>
              <a:rPr lang="nl-BE" dirty="0" err="1"/>
              <a:t>also</a:t>
            </a:r>
            <a:r>
              <a:rPr lang="nl-BE" dirty="0"/>
              <a:t> </a:t>
            </a:r>
            <a:r>
              <a:rPr lang="nl-BE" dirty="0" err="1"/>
              <a:t>concerned</a:t>
            </a:r>
            <a:r>
              <a:rPr lang="nl-BE" dirty="0"/>
              <a:t> </a:t>
            </a:r>
            <a:r>
              <a:rPr lang="nl-BE" dirty="0" err="1"/>
              <a:t>with</a:t>
            </a:r>
            <a:r>
              <a:rPr lang="nl-BE" dirty="0"/>
              <a:t> </a:t>
            </a:r>
            <a:r>
              <a:rPr lang="nl-BE" dirty="0" err="1"/>
              <a:t>which</a:t>
            </a:r>
            <a:r>
              <a:rPr lang="nl-BE" dirty="0"/>
              <a:t> </a:t>
            </a:r>
            <a:r>
              <a:rPr lang="nl-BE" dirty="0" err="1"/>
              <a:t>materials</a:t>
            </a:r>
            <a:r>
              <a:rPr lang="nl-BE" dirty="0"/>
              <a:t> </a:t>
            </a:r>
            <a:r>
              <a:rPr lang="nl-BE" dirty="0" err="1"/>
              <a:t>humanists</a:t>
            </a:r>
            <a:r>
              <a:rPr lang="nl-BE" dirty="0"/>
              <a:t> </a:t>
            </a:r>
            <a:r>
              <a:rPr lang="nl-BE" dirty="0" err="1"/>
              <a:t>need</a:t>
            </a:r>
            <a:r>
              <a:rPr lang="nl-BE" dirty="0"/>
              <a:t> </a:t>
            </a:r>
            <a:r>
              <a:rPr lang="nl-BE" dirty="0" err="1"/>
              <a:t>to</a:t>
            </a:r>
            <a:r>
              <a:rPr lang="nl-BE" dirty="0"/>
              <a:t> support </a:t>
            </a:r>
            <a:r>
              <a:rPr lang="nl-BE" dirty="0" err="1"/>
              <a:t>their</a:t>
            </a:r>
            <a:r>
              <a:rPr lang="nl-BE" dirty="0"/>
              <a:t> </a:t>
            </a:r>
            <a:r>
              <a:rPr lang="nl-BE" dirty="0" err="1"/>
              <a:t>work</a:t>
            </a:r>
            <a:r>
              <a:rPr lang="nl-BE" dirty="0"/>
              <a:t>, </a:t>
            </a:r>
            <a:r>
              <a:rPr lang="nl-BE" dirty="0" err="1"/>
              <a:t>and</a:t>
            </a:r>
            <a:r>
              <a:rPr lang="nl-BE" dirty="0"/>
              <a:t> </a:t>
            </a:r>
            <a:r>
              <a:rPr lang="nl-BE" dirty="0" err="1"/>
              <a:t>how</a:t>
            </a:r>
            <a:r>
              <a:rPr lang="nl-BE" dirty="0"/>
              <a:t> we </a:t>
            </a:r>
            <a:r>
              <a:rPr lang="nl-BE" dirty="0" err="1"/>
              <a:t>can</a:t>
            </a:r>
            <a:r>
              <a:rPr lang="nl-BE" dirty="0"/>
              <a:t> link </a:t>
            </a:r>
            <a:r>
              <a:rPr lang="nl-BE" dirty="0" err="1"/>
              <a:t>together</a:t>
            </a:r>
            <a:r>
              <a:rPr lang="nl-BE" dirty="0"/>
              <a:t> </a:t>
            </a:r>
            <a:r>
              <a:rPr lang="nl-BE" dirty="0" err="1"/>
              <a:t>the</a:t>
            </a:r>
            <a:r>
              <a:rPr lang="nl-BE" dirty="0"/>
              <a:t> open-source </a:t>
            </a:r>
            <a:r>
              <a:rPr lang="nl-BE" dirty="0" err="1"/>
              <a:t>materials</a:t>
            </a:r>
            <a:r>
              <a:rPr lang="nl-BE" dirty="0"/>
              <a:t> </a:t>
            </a:r>
            <a:r>
              <a:rPr lang="nl-BE" dirty="0" err="1"/>
              <a:t>that</a:t>
            </a:r>
            <a:r>
              <a:rPr lang="nl-BE" dirty="0"/>
              <a:t> </a:t>
            </a:r>
            <a:r>
              <a:rPr lang="nl-BE" dirty="0" err="1"/>
              <a:t>already</a:t>
            </a:r>
            <a:r>
              <a:rPr lang="nl-BE" dirty="0"/>
              <a:t> </a:t>
            </a:r>
            <a:r>
              <a:rPr lang="nl-BE" dirty="0" err="1"/>
              <a:t>exist</a:t>
            </a:r>
            <a:r>
              <a:rPr lang="nl-BE" dirty="0"/>
              <a:t>? </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err="1"/>
              <a:t>Some</a:t>
            </a:r>
            <a:r>
              <a:rPr lang="nl-BE" dirty="0"/>
              <a:t> </a:t>
            </a:r>
            <a:r>
              <a:rPr lang="nl-BE" dirty="0" err="1"/>
              <a:t>universities</a:t>
            </a:r>
            <a:r>
              <a:rPr lang="nl-BE" dirty="0"/>
              <a:t> are </a:t>
            </a:r>
            <a:r>
              <a:rPr lang="nl-BE" dirty="0" err="1"/>
              <a:t>working</a:t>
            </a:r>
            <a:r>
              <a:rPr lang="nl-BE" dirty="0"/>
              <a:t> on datasets, </a:t>
            </a:r>
            <a:r>
              <a:rPr lang="nl-BE" dirty="0" err="1"/>
              <a:t>others</a:t>
            </a:r>
            <a:r>
              <a:rPr lang="nl-BE" dirty="0"/>
              <a:t> are </a:t>
            </a:r>
            <a:r>
              <a:rPr lang="nl-BE" dirty="0" err="1"/>
              <a:t>working</a:t>
            </a:r>
            <a:r>
              <a:rPr lang="nl-BE" dirty="0"/>
              <a:t> on user </a:t>
            </a:r>
            <a:r>
              <a:rPr lang="nl-BE" dirty="0" err="1"/>
              <a:t>needs</a:t>
            </a:r>
            <a:r>
              <a:rPr lang="nl-BE" dirty="0"/>
              <a:t>, </a:t>
            </a:r>
            <a:r>
              <a:rPr lang="nl-BE" dirty="0" err="1"/>
              <a:t>and</a:t>
            </a:r>
            <a:r>
              <a:rPr lang="nl-BE" dirty="0"/>
              <a:t> we at </a:t>
            </a:r>
            <a:r>
              <a:rPr lang="nl-BE" dirty="0" err="1"/>
              <a:t>the</a:t>
            </a:r>
            <a:r>
              <a:rPr lang="nl-BE" dirty="0"/>
              <a:t> </a:t>
            </a:r>
            <a:r>
              <a:rPr lang="nl-BE" dirty="0" err="1"/>
              <a:t>Ghent</a:t>
            </a:r>
            <a:r>
              <a:rPr lang="nl-BE" dirty="0"/>
              <a:t> Center </a:t>
            </a:r>
            <a:r>
              <a:rPr lang="nl-BE" dirty="0" err="1"/>
              <a:t>for</a:t>
            </a:r>
            <a:r>
              <a:rPr lang="nl-BE" dirty="0"/>
              <a:t> Digital </a:t>
            </a:r>
            <a:r>
              <a:rPr lang="nl-BE" dirty="0" err="1"/>
              <a:t>Humanities</a:t>
            </a:r>
            <a:r>
              <a:rPr lang="nl-BE" dirty="0"/>
              <a:t> are </a:t>
            </a:r>
            <a:r>
              <a:rPr lang="nl-BE" dirty="0" err="1"/>
              <a:t>focusing</a:t>
            </a:r>
            <a:r>
              <a:rPr lang="nl-BE" dirty="0"/>
              <a:t> on </a:t>
            </a:r>
            <a:r>
              <a:rPr lang="nl-BE" dirty="0" err="1"/>
              <a:t>methods</a:t>
            </a:r>
            <a:r>
              <a:rPr lang="nl-BE" dirty="0"/>
              <a:t>; more </a:t>
            </a:r>
            <a:r>
              <a:rPr lang="nl-BE" dirty="0" err="1"/>
              <a:t>specifically</a:t>
            </a:r>
            <a:r>
              <a:rPr lang="nl-BE" dirty="0"/>
              <a:t> on </a:t>
            </a:r>
            <a:r>
              <a:rPr lang="nl-BE" dirty="0" err="1"/>
              <a:t>the</a:t>
            </a:r>
            <a:r>
              <a:rPr lang="nl-BE" dirty="0"/>
              <a:t> </a:t>
            </a:r>
            <a:r>
              <a:rPr lang="nl-BE" dirty="0" err="1"/>
              <a:t>integration</a:t>
            </a:r>
            <a:r>
              <a:rPr lang="nl-BE" dirty="0"/>
              <a:t> of NLP-</a:t>
            </a:r>
            <a:r>
              <a:rPr lang="nl-BE" dirty="0" err="1"/>
              <a:t>methods</a:t>
            </a:r>
            <a:r>
              <a:rPr lang="nl-BE" dirty="0"/>
              <a:t> </a:t>
            </a:r>
            <a:r>
              <a:rPr lang="nl-BE" dirty="0" err="1"/>
              <a:t>such</a:t>
            </a:r>
            <a:r>
              <a:rPr lang="nl-BE" dirty="0"/>
              <a:t> as NER, SA </a:t>
            </a:r>
            <a:r>
              <a:rPr lang="nl-BE" dirty="0" err="1"/>
              <a:t>and</a:t>
            </a:r>
            <a:r>
              <a:rPr lang="nl-BE" dirty="0"/>
              <a:t> REX </a:t>
            </a:r>
            <a:r>
              <a:rPr lang="nl-BE" dirty="0" err="1"/>
              <a:t>to</a:t>
            </a:r>
            <a:r>
              <a:rPr lang="nl-BE" dirty="0"/>
              <a:t> support digital </a:t>
            </a:r>
            <a:r>
              <a:rPr lang="nl-BE" dirty="0" err="1"/>
              <a:t>literary</a:t>
            </a:r>
            <a:r>
              <a:rPr lang="nl-BE" dirty="0"/>
              <a:t> analysis.</a:t>
            </a:r>
          </a:p>
        </p:txBody>
      </p:sp>
      <p:sp>
        <p:nvSpPr>
          <p:cNvPr id="4" name="Tijdelijke aanduiding voor dianummer 3"/>
          <p:cNvSpPr>
            <a:spLocks noGrp="1"/>
          </p:cNvSpPr>
          <p:nvPr>
            <p:ph type="sldNum" sz="quarter" idx="5"/>
          </p:nvPr>
        </p:nvSpPr>
        <p:spPr/>
        <p:txBody>
          <a:bodyPr/>
          <a:lstStyle/>
          <a:p>
            <a:fld id="{075F8462-D851-4011-8AF4-97D9CA9E1983}" type="slidenum">
              <a:rPr lang="nl-BE" smtClean="0"/>
              <a:t>2</a:t>
            </a:fld>
            <a:endParaRPr lang="nl-BE"/>
          </a:p>
        </p:txBody>
      </p:sp>
    </p:spTree>
    <p:extLst>
      <p:ext uri="{BB962C8B-B14F-4D97-AF65-F5344CB8AC3E}">
        <p14:creationId xmlns:p14="http://schemas.microsoft.com/office/powerpoint/2010/main" val="100448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NLP-tools </a:t>
            </a:r>
            <a:r>
              <a:rPr lang="nl-BE" dirty="0" err="1"/>
              <a:t>such</a:t>
            </a:r>
            <a:r>
              <a:rPr lang="nl-BE" dirty="0"/>
              <a:t> as NER </a:t>
            </a:r>
            <a:r>
              <a:rPr lang="nl-BE" dirty="0" err="1"/>
              <a:t>and</a:t>
            </a:r>
            <a:r>
              <a:rPr lang="nl-BE" dirty="0"/>
              <a:t> SA are </a:t>
            </a:r>
            <a:r>
              <a:rPr lang="nl-BE" dirty="0" err="1"/>
              <a:t>often</a:t>
            </a:r>
            <a:r>
              <a:rPr lang="nl-BE" dirty="0"/>
              <a:t> </a:t>
            </a:r>
            <a:r>
              <a:rPr lang="nl-BE" dirty="0" err="1"/>
              <a:t>overlooked</a:t>
            </a:r>
            <a:r>
              <a:rPr lang="nl-BE" dirty="0"/>
              <a:t> in humanist research. For </a:t>
            </a:r>
            <a:r>
              <a:rPr lang="nl-BE" dirty="0" err="1"/>
              <a:t>one</a:t>
            </a:r>
            <a:r>
              <a:rPr lang="nl-BE" dirty="0"/>
              <a:t>, </a:t>
            </a:r>
            <a:r>
              <a:rPr lang="nl-BE" dirty="0" err="1"/>
              <a:t>because</a:t>
            </a:r>
            <a:r>
              <a:rPr lang="nl-BE" dirty="0"/>
              <a:t> these tools are </a:t>
            </a:r>
            <a:r>
              <a:rPr lang="nl-BE" dirty="0" err="1"/>
              <a:t>not</a:t>
            </a:r>
            <a:r>
              <a:rPr lang="nl-BE" dirty="0"/>
              <a:t> fit </a:t>
            </a:r>
            <a:r>
              <a:rPr lang="nl-BE" dirty="0" err="1"/>
              <a:t>for</a:t>
            </a:r>
            <a:r>
              <a:rPr lang="nl-BE" dirty="0"/>
              <a:t> </a:t>
            </a:r>
            <a:r>
              <a:rPr lang="nl-BE" dirty="0" err="1"/>
              <a:t>historical</a:t>
            </a:r>
            <a:r>
              <a:rPr lang="nl-BE" dirty="0"/>
              <a:t> </a:t>
            </a:r>
            <a:r>
              <a:rPr lang="nl-BE" dirty="0" err="1"/>
              <a:t>texts</a:t>
            </a:r>
            <a:r>
              <a:rPr lang="nl-BE" dirty="0"/>
              <a:t>, </a:t>
            </a:r>
            <a:r>
              <a:rPr lang="nl-BE" dirty="0" err="1"/>
              <a:t>and</a:t>
            </a:r>
            <a:r>
              <a:rPr lang="nl-BE" dirty="0"/>
              <a:t> </a:t>
            </a:r>
            <a:r>
              <a:rPr lang="nl-BE" dirty="0" err="1"/>
              <a:t>also</a:t>
            </a:r>
            <a:r>
              <a:rPr lang="nl-BE" dirty="0"/>
              <a:t> </a:t>
            </a:r>
            <a:r>
              <a:rPr lang="nl-BE" dirty="0" err="1"/>
              <a:t>because</a:t>
            </a:r>
            <a:r>
              <a:rPr lang="nl-BE" dirty="0"/>
              <a:t> humanist </a:t>
            </a:r>
            <a:r>
              <a:rPr lang="nl-BE" dirty="0" err="1"/>
              <a:t>scholars</a:t>
            </a:r>
            <a:r>
              <a:rPr lang="nl-BE" dirty="0"/>
              <a:t> </a:t>
            </a:r>
            <a:r>
              <a:rPr lang="nl-BE" dirty="0" err="1"/>
              <a:t>often</a:t>
            </a:r>
            <a:r>
              <a:rPr lang="nl-BE" dirty="0"/>
              <a:t> do </a:t>
            </a:r>
            <a:r>
              <a:rPr lang="nl-BE" dirty="0" err="1"/>
              <a:t>not</a:t>
            </a:r>
            <a:r>
              <a:rPr lang="nl-BE" dirty="0"/>
              <a:t> have </a:t>
            </a:r>
            <a:r>
              <a:rPr lang="nl-BE" dirty="0" err="1"/>
              <a:t>enough</a:t>
            </a:r>
            <a:r>
              <a:rPr lang="nl-BE" dirty="0"/>
              <a:t> </a:t>
            </a:r>
            <a:r>
              <a:rPr lang="nl-BE" dirty="0" err="1"/>
              <a:t>knowledge</a:t>
            </a:r>
            <a:r>
              <a:rPr lang="nl-BE" dirty="0"/>
              <a:t> of NLP </a:t>
            </a:r>
            <a:r>
              <a:rPr lang="nl-BE" dirty="0" err="1"/>
              <a:t>to</a:t>
            </a:r>
            <a:r>
              <a:rPr lang="nl-BE" dirty="0"/>
              <a:t> </a:t>
            </a:r>
            <a:r>
              <a:rPr lang="nl-BE" dirty="0" err="1"/>
              <a:t>choose</a:t>
            </a:r>
            <a:r>
              <a:rPr lang="nl-BE" dirty="0"/>
              <a:t> </a:t>
            </a:r>
            <a:r>
              <a:rPr lang="nl-BE" dirty="0" err="1"/>
              <a:t>and</a:t>
            </a:r>
            <a:r>
              <a:rPr lang="nl-BE" dirty="0"/>
              <a:t> </a:t>
            </a:r>
            <a:r>
              <a:rPr lang="nl-BE" dirty="0" err="1"/>
              <a:t>adapt</a:t>
            </a:r>
            <a:r>
              <a:rPr lang="nl-BE" dirty="0"/>
              <a:t> tools </a:t>
            </a:r>
            <a:r>
              <a:rPr lang="nl-BE" dirty="0" err="1"/>
              <a:t>for</a:t>
            </a:r>
            <a:r>
              <a:rPr lang="nl-BE" dirty="0"/>
              <a:t> </a:t>
            </a:r>
            <a:r>
              <a:rPr lang="nl-BE" dirty="0" err="1"/>
              <a:t>their</a:t>
            </a:r>
            <a:r>
              <a:rPr lang="nl-BE" dirty="0"/>
              <a:t> </a:t>
            </a:r>
            <a:r>
              <a:rPr lang="nl-BE" dirty="0" err="1"/>
              <a:t>purpose</a:t>
            </a:r>
            <a:r>
              <a:rPr lang="nl-BE" dirty="0"/>
              <a:t>. As a </a:t>
            </a:r>
            <a:r>
              <a:rPr lang="nl-BE" dirty="0" err="1"/>
              <a:t>consequence</a:t>
            </a:r>
            <a:r>
              <a:rPr lang="nl-BE" dirty="0"/>
              <a:t>, </a:t>
            </a:r>
            <a:r>
              <a:rPr lang="nl-BE" dirty="0" err="1"/>
              <a:t>they</a:t>
            </a:r>
            <a:r>
              <a:rPr lang="nl-BE" dirty="0"/>
              <a:t> </a:t>
            </a:r>
            <a:r>
              <a:rPr lang="nl-BE" dirty="0" err="1"/>
              <a:t>often</a:t>
            </a:r>
            <a:r>
              <a:rPr lang="nl-BE" dirty="0"/>
              <a:t> </a:t>
            </a:r>
            <a:r>
              <a:rPr lang="nl-BE" dirty="0" err="1"/>
              <a:t>decide</a:t>
            </a:r>
            <a:r>
              <a:rPr lang="nl-BE" dirty="0"/>
              <a:t> </a:t>
            </a:r>
            <a:r>
              <a:rPr lang="nl-BE" dirty="0" err="1"/>
              <a:t>to</a:t>
            </a:r>
            <a:r>
              <a:rPr lang="nl-BE" dirty="0"/>
              <a:t> </a:t>
            </a:r>
            <a:r>
              <a:rPr lang="nl-BE" dirty="0" err="1"/>
              <a:t>revert</a:t>
            </a:r>
            <a:r>
              <a:rPr lang="nl-BE" dirty="0"/>
              <a:t> </a:t>
            </a:r>
            <a:r>
              <a:rPr lang="nl-BE" dirty="0" err="1"/>
              <a:t>to</a:t>
            </a:r>
            <a:r>
              <a:rPr lang="nl-BE" dirty="0"/>
              <a:t> a </a:t>
            </a:r>
            <a:r>
              <a:rPr lang="nl-BE" dirty="0" err="1"/>
              <a:t>method</a:t>
            </a:r>
            <a:r>
              <a:rPr lang="nl-BE" dirty="0"/>
              <a:t> </a:t>
            </a:r>
            <a:r>
              <a:rPr lang="nl-BE" dirty="0" err="1"/>
              <a:t>they</a:t>
            </a:r>
            <a:r>
              <a:rPr lang="nl-BE" dirty="0"/>
              <a:t> are more </a:t>
            </a:r>
            <a:r>
              <a:rPr lang="nl-BE" dirty="0" err="1"/>
              <a:t>acquainted</a:t>
            </a:r>
            <a:r>
              <a:rPr lang="nl-BE" dirty="0"/>
              <a:t> </a:t>
            </a:r>
            <a:r>
              <a:rPr lang="nl-BE" dirty="0" err="1"/>
              <a:t>with</a:t>
            </a:r>
            <a:r>
              <a:rPr lang="nl-BE" dirty="0"/>
              <a:t>.</a:t>
            </a:r>
          </a:p>
          <a:p>
            <a:pPr marL="228600" indent="-228600">
              <a:buAutoNum type="arabicPeriod"/>
            </a:pPr>
            <a:endParaRPr lang="nl-BE" dirty="0"/>
          </a:p>
          <a:p>
            <a:pPr marL="0" indent="0">
              <a:buNone/>
            </a:pPr>
            <a:r>
              <a:rPr lang="nl-BE" dirty="0" err="1"/>
              <a:t>This</a:t>
            </a:r>
            <a:r>
              <a:rPr lang="nl-BE" dirty="0"/>
              <a:t> is a </a:t>
            </a:r>
            <a:r>
              <a:rPr lang="nl-BE" dirty="0" err="1"/>
              <a:t>perfectly</a:t>
            </a:r>
            <a:r>
              <a:rPr lang="nl-BE" dirty="0"/>
              <a:t> </a:t>
            </a:r>
            <a:r>
              <a:rPr lang="nl-BE" dirty="0" err="1"/>
              <a:t>valid</a:t>
            </a:r>
            <a:r>
              <a:rPr lang="nl-BE" dirty="0"/>
              <a:t> </a:t>
            </a:r>
            <a:r>
              <a:rPr lang="nl-BE" dirty="0" err="1"/>
              <a:t>decision</a:t>
            </a:r>
            <a:r>
              <a:rPr lang="nl-BE" dirty="0"/>
              <a:t>, but as a </a:t>
            </a:r>
            <a:r>
              <a:rPr lang="nl-BE" dirty="0" err="1"/>
              <a:t>consequence</a:t>
            </a:r>
            <a:r>
              <a:rPr lang="nl-BE" dirty="0"/>
              <a:t> we have </a:t>
            </a:r>
            <a:r>
              <a:rPr lang="nl-BE" dirty="0" err="1"/>
              <a:t>little</a:t>
            </a:r>
            <a:r>
              <a:rPr lang="nl-BE" dirty="0"/>
              <a:t> </a:t>
            </a:r>
            <a:r>
              <a:rPr lang="nl-BE" dirty="0" err="1"/>
              <a:t>insight</a:t>
            </a:r>
            <a:r>
              <a:rPr lang="nl-BE" dirty="0"/>
              <a:t> on </a:t>
            </a:r>
            <a:r>
              <a:rPr lang="nl-BE" dirty="0" err="1"/>
              <a:t>the</a:t>
            </a:r>
            <a:r>
              <a:rPr lang="nl-BE" dirty="0"/>
              <a:t> </a:t>
            </a:r>
            <a:r>
              <a:rPr lang="nl-BE" dirty="0" err="1"/>
              <a:t>application</a:t>
            </a:r>
            <a:r>
              <a:rPr lang="nl-BE" dirty="0"/>
              <a:t> range of these tools.</a:t>
            </a:r>
          </a:p>
          <a:p>
            <a:pPr marL="0" indent="0">
              <a:buNone/>
            </a:pPr>
            <a:endParaRPr lang="nl-BE" dirty="0"/>
          </a:p>
          <a:p>
            <a:pPr marL="0" indent="0">
              <a:buNone/>
            </a:pPr>
            <a:r>
              <a:rPr lang="nl-BE" dirty="0" err="1"/>
              <a:t>So</a:t>
            </a:r>
            <a:r>
              <a:rPr lang="nl-BE" dirty="0"/>
              <a:t>, long story short: we want </a:t>
            </a:r>
            <a:r>
              <a:rPr lang="nl-BE" dirty="0" err="1"/>
              <a:t>to</a:t>
            </a:r>
            <a:r>
              <a:rPr lang="nl-BE" dirty="0"/>
              <a:t> close </a:t>
            </a:r>
            <a:r>
              <a:rPr lang="nl-BE" dirty="0" err="1"/>
              <a:t>this</a:t>
            </a:r>
            <a:r>
              <a:rPr lang="nl-BE" dirty="0"/>
              <a:t> gap </a:t>
            </a:r>
            <a:r>
              <a:rPr lang="nl-BE" dirty="0" err="1"/>
              <a:t>by</a:t>
            </a:r>
            <a:r>
              <a:rPr lang="nl-BE" dirty="0"/>
              <a:t> </a:t>
            </a:r>
            <a:r>
              <a:rPr lang="nl-BE" dirty="0" err="1"/>
              <a:t>exploring</a:t>
            </a:r>
            <a:r>
              <a:rPr lang="nl-BE" dirty="0"/>
              <a:t> </a:t>
            </a:r>
            <a:r>
              <a:rPr lang="nl-BE" dirty="0" err="1"/>
              <a:t>the</a:t>
            </a:r>
            <a:r>
              <a:rPr lang="nl-BE" dirty="0"/>
              <a:t> </a:t>
            </a:r>
            <a:r>
              <a:rPr lang="nl-BE" dirty="0" err="1"/>
              <a:t>ways</a:t>
            </a:r>
            <a:r>
              <a:rPr lang="nl-BE" dirty="0"/>
              <a:t> in </a:t>
            </a:r>
            <a:r>
              <a:rPr lang="nl-BE" dirty="0" err="1"/>
              <a:t>which</a:t>
            </a:r>
            <a:r>
              <a:rPr lang="nl-BE" dirty="0"/>
              <a:t> NER </a:t>
            </a:r>
            <a:r>
              <a:rPr lang="nl-BE" dirty="0" err="1"/>
              <a:t>and</a:t>
            </a:r>
            <a:r>
              <a:rPr lang="nl-BE" dirty="0"/>
              <a:t> SA </a:t>
            </a:r>
            <a:r>
              <a:rPr lang="nl-BE" dirty="0" err="1"/>
              <a:t>can</a:t>
            </a:r>
            <a:r>
              <a:rPr lang="nl-BE" dirty="0"/>
              <a:t> support </a:t>
            </a:r>
            <a:r>
              <a:rPr lang="nl-BE" dirty="0" err="1"/>
              <a:t>literary-historical</a:t>
            </a:r>
            <a:r>
              <a:rPr lang="nl-BE" dirty="0"/>
              <a:t> research, </a:t>
            </a:r>
            <a:r>
              <a:rPr lang="nl-BE" dirty="0" err="1"/>
              <a:t>and</a:t>
            </a:r>
            <a:r>
              <a:rPr lang="nl-BE" dirty="0"/>
              <a:t> turn </a:t>
            </a:r>
            <a:r>
              <a:rPr lang="nl-BE" dirty="0" err="1"/>
              <a:t>the</a:t>
            </a:r>
            <a:r>
              <a:rPr lang="nl-BE" dirty="0"/>
              <a:t> output </a:t>
            </a:r>
            <a:r>
              <a:rPr lang="nl-BE" dirty="0" err="1"/>
              <a:t>into</a:t>
            </a:r>
            <a:r>
              <a:rPr lang="nl-BE" dirty="0"/>
              <a:t> </a:t>
            </a:r>
            <a:r>
              <a:rPr lang="nl-BE" dirty="0" err="1"/>
              <a:t>durable</a:t>
            </a:r>
            <a:r>
              <a:rPr lang="nl-BE" dirty="0"/>
              <a:t> </a:t>
            </a:r>
            <a:r>
              <a:rPr lang="nl-BE" dirty="0" err="1"/>
              <a:t>and</a:t>
            </a:r>
            <a:r>
              <a:rPr lang="nl-BE" dirty="0"/>
              <a:t> re-</a:t>
            </a:r>
            <a:r>
              <a:rPr lang="nl-BE" dirty="0" err="1"/>
              <a:t>usable</a:t>
            </a:r>
            <a:r>
              <a:rPr lang="nl-BE" dirty="0"/>
              <a:t> </a:t>
            </a:r>
            <a:r>
              <a:rPr lang="nl-BE" dirty="0" err="1"/>
              <a:t>workflows</a:t>
            </a:r>
            <a:r>
              <a:rPr lang="nl-BE" dirty="0"/>
              <a:t>.</a:t>
            </a:r>
          </a:p>
        </p:txBody>
      </p:sp>
      <p:sp>
        <p:nvSpPr>
          <p:cNvPr id="4" name="Tijdelijke aanduiding voor dianummer 3"/>
          <p:cNvSpPr>
            <a:spLocks noGrp="1"/>
          </p:cNvSpPr>
          <p:nvPr>
            <p:ph type="sldNum" sz="quarter" idx="5"/>
          </p:nvPr>
        </p:nvSpPr>
        <p:spPr/>
        <p:txBody>
          <a:bodyPr/>
          <a:lstStyle/>
          <a:p>
            <a:fld id="{075F8462-D851-4011-8AF4-97D9CA9E1983}" type="slidenum">
              <a:rPr lang="nl-BE" smtClean="0"/>
              <a:t>3</a:t>
            </a:fld>
            <a:endParaRPr lang="nl-BE"/>
          </a:p>
        </p:txBody>
      </p:sp>
    </p:spTree>
    <p:extLst>
      <p:ext uri="{BB962C8B-B14F-4D97-AF65-F5344CB8AC3E}">
        <p14:creationId xmlns:p14="http://schemas.microsoft.com/office/powerpoint/2010/main" val="295369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These </a:t>
            </a:r>
            <a:r>
              <a:rPr lang="nl-BE" dirty="0" err="1"/>
              <a:t>workflows</a:t>
            </a:r>
            <a:r>
              <a:rPr lang="nl-BE" dirty="0"/>
              <a:t> </a:t>
            </a:r>
            <a:r>
              <a:rPr lang="nl-BE" dirty="0" err="1"/>
              <a:t>will</a:t>
            </a:r>
            <a:r>
              <a:rPr lang="nl-BE" dirty="0"/>
              <a:t> </a:t>
            </a:r>
            <a:r>
              <a:rPr lang="nl-BE" dirty="0" err="1"/>
              <a:t>be</a:t>
            </a:r>
            <a:r>
              <a:rPr lang="nl-BE" dirty="0"/>
              <a:t> </a:t>
            </a:r>
            <a:r>
              <a:rPr lang="nl-BE" dirty="0" err="1"/>
              <a:t>developed</a:t>
            </a:r>
            <a:r>
              <a:rPr lang="nl-BE" dirty="0"/>
              <a:t> </a:t>
            </a:r>
            <a:r>
              <a:rPr lang="nl-BE" dirty="0" err="1"/>
              <a:t>based</a:t>
            </a:r>
            <a:r>
              <a:rPr lang="nl-BE" dirty="0"/>
              <a:t> on a </a:t>
            </a:r>
            <a:r>
              <a:rPr lang="nl-BE" dirty="0" err="1"/>
              <a:t>couple</a:t>
            </a:r>
            <a:r>
              <a:rPr lang="nl-BE" dirty="0"/>
              <a:t> of case studies </a:t>
            </a:r>
            <a:r>
              <a:rPr lang="nl-BE" dirty="0" err="1"/>
              <a:t>inferred</a:t>
            </a:r>
            <a:r>
              <a:rPr lang="nl-BE" dirty="0"/>
              <a:t> </a:t>
            </a:r>
            <a:r>
              <a:rPr lang="nl-BE" dirty="0" err="1"/>
              <a:t>from</a:t>
            </a:r>
            <a:r>
              <a:rPr lang="nl-BE" dirty="0"/>
              <a:t> a corpus of </a:t>
            </a:r>
            <a:r>
              <a:rPr lang="nl-BE" dirty="0" err="1"/>
              <a:t>historical</a:t>
            </a:r>
            <a:r>
              <a:rPr lang="nl-BE" dirty="0"/>
              <a:t> </a:t>
            </a:r>
            <a:r>
              <a:rPr lang="nl-BE" dirty="0" err="1"/>
              <a:t>travel</a:t>
            </a:r>
            <a:r>
              <a:rPr lang="nl-BE" dirty="0"/>
              <a:t> </a:t>
            </a:r>
            <a:r>
              <a:rPr lang="nl-BE" dirty="0" err="1"/>
              <a:t>literature</a:t>
            </a:r>
            <a:r>
              <a:rPr lang="nl-B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r>
              <a:rPr lang="nl-BE" dirty="0"/>
              <a:t>Content-</a:t>
            </a:r>
            <a:r>
              <a:rPr lang="nl-BE" dirty="0" err="1"/>
              <a:t>wise</a:t>
            </a:r>
            <a:r>
              <a:rPr lang="nl-BE" dirty="0"/>
              <a:t>, these </a:t>
            </a:r>
            <a:r>
              <a:rPr lang="nl-BE" dirty="0" err="1"/>
              <a:t>texts</a:t>
            </a:r>
            <a:r>
              <a:rPr lang="nl-BE" dirty="0"/>
              <a:t> </a:t>
            </a:r>
            <a:r>
              <a:rPr lang="nl-BE" dirty="0" err="1"/>
              <a:t>can</a:t>
            </a:r>
            <a:r>
              <a:rPr lang="nl-BE" dirty="0"/>
              <a:t> serve as </a:t>
            </a:r>
            <a:r>
              <a:rPr lang="nl-BE" dirty="0" err="1"/>
              <a:t>lenses</a:t>
            </a:r>
            <a:r>
              <a:rPr lang="nl-BE" dirty="0"/>
              <a:t> </a:t>
            </a:r>
            <a:r>
              <a:rPr lang="nl-BE" dirty="0" err="1"/>
              <a:t>into</a:t>
            </a:r>
            <a:r>
              <a:rPr lang="nl-BE" dirty="0"/>
              <a:t> </a:t>
            </a:r>
            <a:r>
              <a:rPr lang="nl-BE" dirty="0" err="1"/>
              <a:t>the</a:t>
            </a:r>
            <a:r>
              <a:rPr lang="nl-BE" dirty="0"/>
              <a:t> past, </a:t>
            </a:r>
            <a:r>
              <a:rPr lang="nl-BE" dirty="0" err="1"/>
              <a:t>allowing</a:t>
            </a:r>
            <a:r>
              <a:rPr lang="nl-BE" dirty="0"/>
              <a:t> </a:t>
            </a:r>
            <a:r>
              <a:rPr lang="nl-BE" dirty="0" err="1"/>
              <a:t>us</a:t>
            </a:r>
            <a:r>
              <a:rPr lang="nl-BE" dirty="0"/>
              <a:t> </a:t>
            </a:r>
            <a:r>
              <a:rPr lang="nl-BE" dirty="0" err="1"/>
              <a:t>to</a:t>
            </a:r>
            <a:r>
              <a:rPr lang="nl-BE" dirty="0"/>
              <a:t> </a:t>
            </a:r>
            <a:r>
              <a:rPr lang="nl-BE" dirty="0" err="1"/>
              <a:t>build</a:t>
            </a:r>
            <a:r>
              <a:rPr lang="nl-BE" dirty="0"/>
              <a:t> case studies </a:t>
            </a:r>
            <a:r>
              <a:rPr lang="nl-BE" dirty="0" err="1"/>
              <a:t>related</a:t>
            </a:r>
            <a:r>
              <a:rPr lang="nl-BE" dirty="0"/>
              <a:t> </a:t>
            </a:r>
            <a:r>
              <a:rPr lang="nl-BE" dirty="0" err="1"/>
              <a:t>to</a:t>
            </a:r>
            <a:r>
              <a:rPr lang="nl-BE" dirty="0"/>
              <a:t> </a:t>
            </a:r>
            <a:r>
              <a:rPr lang="nl-BE" dirty="0" err="1"/>
              <a:t>the</a:t>
            </a:r>
            <a:r>
              <a:rPr lang="nl-BE" dirty="0"/>
              <a:t> </a:t>
            </a:r>
            <a:r>
              <a:rPr lang="nl-BE" dirty="0" err="1"/>
              <a:t>reconstruction</a:t>
            </a:r>
            <a:r>
              <a:rPr lang="nl-BE" dirty="0"/>
              <a:t> of </a:t>
            </a:r>
            <a:r>
              <a:rPr lang="nl-BE" dirty="0" err="1"/>
              <a:t>writer</a:t>
            </a:r>
            <a:r>
              <a:rPr lang="nl-BE" dirty="0"/>
              <a:t> </a:t>
            </a:r>
            <a:r>
              <a:rPr lang="nl-BE" dirty="0" err="1"/>
              <a:t>identities</a:t>
            </a:r>
            <a:r>
              <a:rPr lang="nl-BE" dirty="0"/>
              <a:t>, </a:t>
            </a:r>
            <a:r>
              <a:rPr lang="nl-BE" dirty="0" err="1"/>
              <a:t>historic</a:t>
            </a:r>
            <a:r>
              <a:rPr lang="nl-BE" dirty="0"/>
              <a:t> environments </a:t>
            </a:r>
            <a:r>
              <a:rPr lang="nl-BE" dirty="0" err="1"/>
              <a:t>and</a:t>
            </a:r>
            <a:r>
              <a:rPr lang="nl-BE" dirty="0"/>
              <a:t> </a:t>
            </a:r>
            <a:r>
              <a:rPr lang="nl-BE" dirty="0" err="1"/>
              <a:t>biodiversity</a:t>
            </a:r>
            <a:r>
              <a:rPr lang="nl-BE" dirty="0"/>
              <a:t>, </a:t>
            </a:r>
            <a:r>
              <a:rPr lang="nl-BE" dirty="0" err="1"/>
              <a:t>and</a:t>
            </a:r>
            <a:r>
              <a:rPr lang="nl-BE" dirty="0"/>
              <a:t> </a:t>
            </a:r>
            <a:r>
              <a:rPr lang="nl-BE" dirty="0" err="1"/>
              <a:t>cultural</a:t>
            </a:r>
            <a:r>
              <a:rPr lang="nl-BE" dirty="0"/>
              <a:t> </a:t>
            </a:r>
            <a:r>
              <a:rPr lang="nl-BE" dirty="0" err="1"/>
              <a:t>traditions</a:t>
            </a:r>
            <a:r>
              <a:rPr lang="nl-BE" dirty="0"/>
              <a:t>. </a:t>
            </a:r>
            <a:r>
              <a:rPr lang="nl-BE" dirty="0" err="1"/>
              <a:t>Our</a:t>
            </a:r>
            <a:r>
              <a:rPr lang="nl-BE" dirty="0"/>
              <a:t> corpus </a:t>
            </a:r>
            <a:r>
              <a:rPr lang="nl-BE" dirty="0" err="1"/>
              <a:t>contains</a:t>
            </a:r>
            <a:r>
              <a:rPr lang="nl-BE" dirty="0"/>
              <a:t> a </a:t>
            </a:r>
            <a:r>
              <a:rPr lang="nl-BE" dirty="0" err="1"/>
              <a:t>wide</a:t>
            </a:r>
            <a:r>
              <a:rPr lang="nl-BE" dirty="0"/>
              <a:t> array of different genres, </a:t>
            </a:r>
            <a:r>
              <a:rPr lang="nl-BE" dirty="0" err="1"/>
              <a:t>ranging</a:t>
            </a:r>
            <a:r>
              <a:rPr lang="nl-BE" dirty="0"/>
              <a:t> </a:t>
            </a:r>
            <a:r>
              <a:rPr lang="nl-BE" dirty="0" err="1"/>
              <a:t>from</a:t>
            </a:r>
            <a:r>
              <a:rPr lang="nl-BE" dirty="0"/>
              <a:t> </a:t>
            </a:r>
            <a:r>
              <a:rPr lang="nl-BE" dirty="0" err="1"/>
              <a:t>journals</a:t>
            </a:r>
            <a:r>
              <a:rPr lang="nl-BE" dirty="0"/>
              <a:t> </a:t>
            </a:r>
            <a:r>
              <a:rPr lang="nl-BE" dirty="0" err="1"/>
              <a:t>to</a:t>
            </a:r>
            <a:r>
              <a:rPr lang="nl-BE" dirty="0"/>
              <a:t> nature </a:t>
            </a:r>
            <a:r>
              <a:rPr lang="nl-BE" dirty="0" err="1"/>
              <a:t>writing</a:t>
            </a:r>
            <a:r>
              <a:rPr lang="nl-BE" dirty="0"/>
              <a:t> – </a:t>
            </a:r>
            <a:r>
              <a:rPr lang="nl-BE" dirty="0" err="1"/>
              <a:t>and</a:t>
            </a:r>
            <a:r>
              <a:rPr lang="nl-BE" dirty="0"/>
              <a:t> are </a:t>
            </a:r>
            <a:r>
              <a:rPr lang="nl-BE" dirty="0" err="1"/>
              <a:t>written</a:t>
            </a:r>
            <a:r>
              <a:rPr lang="nl-BE" dirty="0"/>
              <a:t> in </a:t>
            </a:r>
            <a:r>
              <a:rPr lang="nl-BE" dirty="0" err="1"/>
              <a:t>four</a:t>
            </a:r>
            <a:r>
              <a:rPr lang="nl-BE" dirty="0"/>
              <a:t> different </a:t>
            </a:r>
            <a:r>
              <a:rPr lang="nl-BE" dirty="0" err="1"/>
              <a:t>languages</a:t>
            </a:r>
            <a:r>
              <a:rPr lang="nl-BE" dirty="0"/>
              <a:t>: </a:t>
            </a:r>
            <a:r>
              <a:rPr lang="nl-BE" dirty="0" err="1"/>
              <a:t>German</a:t>
            </a:r>
            <a:r>
              <a:rPr lang="nl-BE" dirty="0"/>
              <a:t>, Dutch, French </a:t>
            </a:r>
            <a:r>
              <a:rPr lang="nl-BE" dirty="0" err="1"/>
              <a:t>and</a:t>
            </a:r>
            <a:r>
              <a:rPr lang="nl-BE" dirty="0"/>
              <a:t> English. The </a:t>
            </a:r>
            <a:r>
              <a:rPr lang="nl-BE" dirty="0" err="1"/>
              <a:t>texts</a:t>
            </a:r>
            <a:r>
              <a:rPr lang="nl-BE" dirty="0"/>
              <a:t> range </a:t>
            </a:r>
            <a:r>
              <a:rPr lang="nl-BE" dirty="0" err="1"/>
              <a:t>from</a:t>
            </a:r>
            <a:r>
              <a:rPr lang="nl-BE" dirty="0"/>
              <a:t> </a:t>
            </a:r>
            <a:r>
              <a:rPr lang="nl-BE" dirty="0" err="1"/>
              <a:t>the</a:t>
            </a:r>
            <a:r>
              <a:rPr lang="nl-BE" dirty="0"/>
              <a:t> 16th </a:t>
            </a:r>
            <a:r>
              <a:rPr lang="nl-BE" dirty="0" err="1"/>
              <a:t>to</a:t>
            </a:r>
            <a:r>
              <a:rPr lang="nl-BE" dirty="0"/>
              <a:t> </a:t>
            </a:r>
            <a:r>
              <a:rPr lang="nl-BE" dirty="0" err="1"/>
              <a:t>the</a:t>
            </a:r>
            <a:r>
              <a:rPr lang="nl-BE" dirty="0"/>
              <a:t> 20th </a:t>
            </a:r>
            <a:r>
              <a:rPr lang="nl-BE" dirty="0" err="1"/>
              <a:t>Century</a:t>
            </a:r>
            <a:r>
              <a:rPr lang="nl-BE" dirty="0"/>
              <a:t>, </a:t>
            </a:r>
            <a:r>
              <a:rPr lang="nl-BE" dirty="0" err="1"/>
              <a:t>and</a:t>
            </a:r>
            <a:r>
              <a:rPr lang="nl-BE" dirty="0"/>
              <a:t> </a:t>
            </a:r>
            <a:r>
              <a:rPr lang="nl-BE" dirty="0" err="1"/>
              <a:t>thus</a:t>
            </a:r>
            <a:r>
              <a:rPr lang="nl-BE" dirty="0"/>
              <a:t> account </a:t>
            </a:r>
            <a:r>
              <a:rPr lang="nl-BE" dirty="0" err="1"/>
              <a:t>for</a:t>
            </a:r>
            <a:r>
              <a:rPr lang="nl-BE" dirty="0"/>
              <a:t> a lot of </a:t>
            </a:r>
            <a:r>
              <a:rPr lang="nl-BE" dirty="0" err="1"/>
              <a:t>linguistic</a:t>
            </a:r>
            <a:r>
              <a:rPr lang="nl-BE" dirty="0"/>
              <a:t> </a:t>
            </a:r>
            <a:r>
              <a:rPr lang="nl-BE" dirty="0" err="1"/>
              <a:t>and</a:t>
            </a:r>
            <a:r>
              <a:rPr lang="nl-BE" dirty="0"/>
              <a:t> </a:t>
            </a:r>
            <a:r>
              <a:rPr lang="nl-BE" dirty="0" err="1"/>
              <a:t>historical</a:t>
            </a:r>
            <a:r>
              <a:rPr lang="nl-BE" dirty="0"/>
              <a:t> </a:t>
            </a:r>
            <a:r>
              <a:rPr lang="nl-BE" dirty="0" err="1"/>
              <a:t>variance</a:t>
            </a:r>
            <a:r>
              <a:rPr lang="nl-BE" dirty="0"/>
              <a:t>, as well as </a:t>
            </a:r>
            <a:r>
              <a:rPr lang="nl-BE" dirty="0" err="1"/>
              <a:t>the</a:t>
            </a:r>
            <a:r>
              <a:rPr lang="nl-BE" dirty="0"/>
              <a:t> </a:t>
            </a:r>
            <a:r>
              <a:rPr lang="nl-BE" dirty="0" err="1"/>
              <a:t>computational</a:t>
            </a:r>
            <a:r>
              <a:rPr lang="nl-BE" dirty="0"/>
              <a:t> horror </a:t>
            </a:r>
            <a:r>
              <a:rPr lang="nl-BE" dirty="0" err="1"/>
              <a:t>which</a:t>
            </a:r>
            <a:r>
              <a:rPr lang="nl-BE" dirty="0"/>
              <a:t> is OCR mistakes.</a:t>
            </a:r>
          </a:p>
        </p:txBody>
      </p:sp>
      <p:sp>
        <p:nvSpPr>
          <p:cNvPr id="4" name="Tijdelijke aanduiding voor dianummer 3"/>
          <p:cNvSpPr>
            <a:spLocks noGrp="1"/>
          </p:cNvSpPr>
          <p:nvPr>
            <p:ph type="sldNum" sz="quarter" idx="5"/>
          </p:nvPr>
        </p:nvSpPr>
        <p:spPr/>
        <p:txBody>
          <a:bodyPr/>
          <a:lstStyle/>
          <a:p>
            <a:fld id="{075F8462-D851-4011-8AF4-97D9CA9E1983}" type="slidenum">
              <a:rPr lang="nl-BE" smtClean="0"/>
              <a:t>4</a:t>
            </a:fld>
            <a:endParaRPr lang="nl-BE"/>
          </a:p>
        </p:txBody>
      </p:sp>
    </p:spTree>
    <p:extLst>
      <p:ext uri="{BB962C8B-B14F-4D97-AF65-F5344CB8AC3E}">
        <p14:creationId xmlns:p14="http://schemas.microsoft.com/office/powerpoint/2010/main" val="362155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want </a:t>
            </a:r>
            <a:r>
              <a:rPr lang="nl-BE" dirty="0" err="1"/>
              <a:t>to</a:t>
            </a:r>
            <a:r>
              <a:rPr lang="nl-BE" dirty="0"/>
              <a:t> </a:t>
            </a:r>
            <a:r>
              <a:rPr lang="nl-BE" dirty="0" err="1"/>
              <a:t>annotate</a:t>
            </a:r>
            <a:r>
              <a:rPr lang="nl-BE" dirty="0"/>
              <a:t> a GS sample of </a:t>
            </a:r>
            <a:r>
              <a:rPr lang="nl-BE" dirty="0" err="1"/>
              <a:t>this</a:t>
            </a:r>
            <a:r>
              <a:rPr lang="nl-BE" dirty="0"/>
              <a:t> corpus </a:t>
            </a:r>
            <a:r>
              <a:rPr lang="nl-BE" dirty="0" err="1"/>
              <a:t>with</a:t>
            </a:r>
            <a:r>
              <a:rPr lang="nl-BE" dirty="0"/>
              <a:t> </a:t>
            </a:r>
            <a:r>
              <a:rPr lang="nl-BE" dirty="0" err="1"/>
              <a:t>two</a:t>
            </a:r>
            <a:r>
              <a:rPr lang="nl-BE" dirty="0"/>
              <a:t> </a:t>
            </a:r>
            <a:r>
              <a:rPr lang="nl-BE" dirty="0" err="1"/>
              <a:t>layers</a:t>
            </a:r>
            <a:r>
              <a:rPr lang="nl-BE" dirty="0"/>
              <a:t>: </a:t>
            </a:r>
            <a:r>
              <a:rPr lang="nl-BE" dirty="0" err="1"/>
              <a:t>one</a:t>
            </a:r>
            <a:r>
              <a:rPr lang="nl-BE" dirty="0"/>
              <a:t> is a NER-</a:t>
            </a:r>
            <a:r>
              <a:rPr lang="nl-BE" dirty="0" err="1"/>
              <a:t>layer</a:t>
            </a:r>
            <a:r>
              <a:rPr lang="nl-BE" dirty="0"/>
              <a:t> </a:t>
            </a:r>
            <a:r>
              <a:rPr lang="nl-BE" dirty="0" err="1"/>
              <a:t>which</a:t>
            </a:r>
            <a:r>
              <a:rPr lang="nl-BE" dirty="0"/>
              <a:t> </a:t>
            </a:r>
            <a:r>
              <a:rPr lang="nl-BE" dirty="0" err="1"/>
              <a:t>includes</a:t>
            </a:r>
            <a:r>
              <a:rPr lang="nl-BE" dirty="0"/>
              <a:t> </a:t>
            </a:r>
            <a:r>
              <a:rPr lang="nl-BE" dirty="0" err="1"/>
              <a:t>mentions</a:t>
            </a:r>
            <a:r>
              <a:rPr lang="nl-BE" dirty="0"/>
              <a:t> of flora, fauna, </a:t>
            </a:r>
            <a:r>
              <a:rPr lang="nl-BE" dirty="0" err="1"/>
              <a:t>locations</a:t>
            </a:r>
            <a:r>
              <a:rPr lang="nl-BE" dirty="0"/>
              <a:t>, </a:t>
            </a:r>
            <a:r>
              <a:rPr lang="nl-BE" dirty="0" err="1"/>
              <a:t>people</a:t>
            </a:r>
            <a:r>
              <a:rPr lang="nl-BE" dirty="0"/>
              <a:t> (</a:t>
            </a:r>
            <a:r>
              <a:rPr lang="nl-BE" dirty="0" err="1"/>
              <a:t>including</a:t>
            </a:r>
            <a:r>
              <a:rPr lang="nl-BE" dirty="0"/>
              <a:t> </a:t>
            </a:r>
            <a:r>
              <a:rPr lang="nl-BE" dirty="0" err="1"/>
              <a:t>the</a:t>
            </a:r>
            <a:r>
              <a:rPr lang="nl-BE" dirty="0"/>
              <a:t> </a:t>
            </a:r>
            <a:r>
              <a:rPr lang="nl-BE" dirty="0" err="1"/>
              <a:t>names</a:t>
            </a:r>
            <a:r>
              <a:rPr lang="nl-BE" dirty="0"/>
              <a:t> of </a:t>
            </a:r>
            <a:r>
              <a:rPr lang="nl-BE" dirty="0" err="1"/>
              <a:t>tribes</a:t>
            </a:r>
            <a:r>
              <a:rPr lang="nl-BE" dirty="0"/>
              <a:t> </a:t>
            </a:r>
            <a:r>
              <a:rPr lang="nl-BE" dirty="0" err="1"/>
              <a:t>and</a:t>
            </a:r>
            <a:r>
              <a:rPr lang="nl-BE" dirty="0"/>
              <a:t> </a:t>
            </a:r>
            <a:r>
              <a:rPr lang="nl-BE" dirty="0" err="1"/>
              <a:t>ethnic</a:t>
            </a:r>
            <a:r>
              <a:rPr lang="nl-BE" dirty="0"/>
              <a:t> </a:t>
            </a:r>
            <a:r>
              <a:rPr lang="nl-BE" dirty="0" err="1"/>
              <a:t>groups</a:t>
            </a:r>
            <a:r>
              <a:rPr lang="nl-BE" dirty="0"/>
              <a:t>), </a:t>
            </a:r>
            <a:r>
              <a:rPr lang="nl-BE" dirty="0" err="1"/>
              <a:t>organisations</a:t>
            </a:r>
            <a:r>
              <a:rPr lang="nl-BE" dirty="0"/>
              <a:t> </a:t>
            </a:r>
            <a:r>
              <a:rPr lang="nl-BE" dirty="0" err="1"/>
              <a:t>and</a:t>
            </a:r>
            <a:r>
              <a:rPr lang="nl-BE" dirty="0"/>
              <a:t> </a:t>
            </a:r>
            <a:r>
              <a:rPr lang="nl-BE" dirty="0" err="1"/>
              <a:t>environmental</a:t>
            </a:r>
            <a:r>
              <a:rPr lang="nl-BE" dirty="0"/>
              <a:t> </a:t>
            </a:r>
            <a:r>
              <a:rPr lang="nl-BE" dirty="0" err="1"/>
              <a:t>entities</a:t>
            </a:r>
            <a:r>
              <a:rPr lang="nl-BE" dirty="0"/>
              <a:t>: </a:t>
            </a:r>
            <a:r>
              <a:rPr lang="nl-BE" dirty="0" err="1"/>
              <a:t>think</a:t>
            </a:r>
            <a:r>
              <a:rPr lang="nl-BE" dirty="0"/>
              <a:t> </a:t>
            </a:r>
            <a:r>
              <a:rPr lang="nl-BE" dirty="0" err="1"/>
              <a:t>about</a:t>
            </a:r>
            <a:r>
              <a:rPr lang="nl-BE" dirty="0"/>
              <a:t> </a:t>
            </a:r>
            <a:r>
              <a:rPr lang="nl-BE" dirty="0" err="1"/>
              <a:t>weather</a:t>
            </a:r>
            <a:r>
              <a:rPr lang="nl-BE" dirty="0"/>
              <a:t> </a:t>
            </a:r>
            <a:r>
              <a:rPr lang="nl-BE" dirty="0" err="1"/>
              <a:t>phenomena</a:t>
            </a:r>
            <a:r>
              <a:rPr lang="nl-BE" dirty="0"/>
              <a:t>, land cover </a:t>
            </a:r>
            <a:r>
              <a:rPr lang="nl-BE" dirty="0" err="1"/>
              <a:t>and</a:t>
            </a:r>
            <a:r>
              <a:rPr lang="nl-BE" dirty="0"/>
              <a:t> types of </a:t>
            </a:r>
            <a:r>
              <a:rPr lang="nl-BE" dirty="0" err="1"/>
              <a:t>biomes</a:t>
            </a:r>
            <a:r>
              <a:rPr lang="nl-BE" dirty="0"/>
              <a:t>.</a:t>
            </a:r>
          </a:p>
          <a:p>
            <a:endParaRPr lang="nl-BE" dirty="0"/>
          </a:p>
          <a:p>
            <a:r>
              <a:rPr lang="nl-BE" dirty="0"/>
              <a:t>On top of </a:t>
            </a:r>
            <a:r>
              <a:rPr lang="nl-BE" dirty="0" err="1"/>
              <a:t>that</a:t>
            </a:r>
            <a:r>
              <a:rPr lang="nl-BE" dirty="0"/>
              <a:t>, we want </a:t>
            </a:r>
            <a:r>
              <a:rPr lang="nl-BE" dirty="0" err="1"/>
              <a:t>to</a:t>
            </a:r>
            <a:r>
              <a:rPr lang="nl-BE" dirty="0"/>
              <a:t> </a:t>
            </a:r>
            <a:r>
              <a:rPr lang="nl-BE" dirty="0" err="1"/>
              <a:t>add</a:t>
            </a:r>
            <a:r>
              <a:rPr lang="nl-BE" dirty="0"/>
              <a:t> a ABSA-</a:t>
            </a:r>
            <a:r>
              <a:rPr lang="nl-BE" dirty="0" err="1"/>
              <a:t>layer</a:t>
            </a:r>
            <a:r>
              <a:rPr lang="nl-BE" dirty="0"/>
              <a:t> </a:t>
            </a:r>
            <a:r>
              <a:rPr lang="nl-BE" dirty="0" err="1"/>
              <a:t>which</a:t>
            </a:r>
            <a:r>
              <a:rPr lang="nl-BE" dirty="0"/>
              <a:t> </a:t>
            </a:r>
            <a:r>
              <a:rPr lang="nl-BE" dirty="0" err="1"/>
              <a:t>will</a:t>
            </a:r>
            <a:r>
              <a:rPr lang="nl-BE" dirty="0"/>
              <a:t> </a:t>
            </a:r>
            <a:r>
              <a:rPr lang="nl-BE" dirty="0" err="1"/>
              <a:t>be</a:t>
            </a:r>
            <a:r>
              <a:rPr lang="nl-BE" dirty="0"/>
              <a:t> </a:t>
            </a:r>
            <a:r>
              <a:rPr lang="nl-BE" dirty="0" err="1"/>
              <a:t>connected</a:t>
            </a:r>
            <a:r>
              <a:rPr lang="nl-BE" dirty="0"/>
              <a:t> </a:t>
            </a:r>
            <a:r>
              <a:rPr lang="nl-BE" dirty="0" err="1"/>
              <a:t>to</a:t>
            </a:r>
            <a:r>
              <a:rPr lang="nl-BE" dirty="0"/>
              <a:t> these </a:t>
            </a:r>
            <a:r>
              <a:rPr lang="nl-BE" dirty="0" err="1"/>
              <a:t>entities</a:t>
            </a:r>
            <a:r>
              <a:rPr lang="nl-BE" dirty="0"/>
              <a:t>. </a:t>
            </a:r>
          </a:p>
          <a:p>
            <a:endParaRPr lang="nl-BE" dirty="0"/>
          </a:p>
          <a:p>
            <a:r>
              <a:rPr lang="nl-BE" dirty="0"/>
              <a:t>In </a:t>
            </a:r>
            <a:r>
              <a:rPr lang="nl-BE" dirty="0" err="1"/>
              <a:t>theory</a:t>
            </a:r>
            <a:r>
              <a:rPr lang="nl-BE" dirty="0"/>
              <a:t>, </a:t>
            </a:r>
            <a:r>
              <a:rPr lang="nl-BE" dirty="0" err="1"/>
              <a:t>this</a:t>
            </a:r>
            <a:r>
              <a:rPr lang="nl-BE" dirty="0"/>
              <a:t> </a:t>
            </a:r>
            <a:r>
              <a:rPr lang="nl-BE" dirty="0" err="1"/>
              <a:t>would</a:t>
            </a:r>
            <a:r>
              <a:rPr lang="nl-BE" dirty="0"/>
              <a:t> </a:t>
            </a:r>
            <a:r>
              <a:rPr lang="nl-BE" dirty="0" err="1"/>
              <a:t>allow</a:t>
            </a:r>
            <a:r>
              <a:rPr lang="nl-BE" dirty="0"/>
              <a:t> </a:t>
            </a:r>
            <a:r>
              <a:rPr lang="nl-BE" dirty="0" err="1"/>
              <a:t>us</a:t>
            </a:r>
            <a:r>
              <a:rPr lang="nl-BE" dirty="0"/>
              <a:t> </a:t>
            </a:r>
            <a:r>
              <a:rPr lang="nl-BE" dirty="0" err="1"/>
              <a:t>to</a:t>
            </a:r>
            <a:r>
              <a:rPr lang="nl-BE" dirty="0"/>
              <a:t> </a:t>
            </a:r>
            <a:r>
              <a:rPr lang="nl-BE" dirty="0" err="1"/>
              <a:t>work</a:t>
            </a:r>
            <a:r>
              <a:rPr lang="nl-BE" dirty="0"/>
              <a:t> out a </a:t>
            </a:r>
            <a:r>
              <a:rPr lang="nl-BE" dirty="0" err="1"/>
              <a:t>wide</a:t>
            </a:r>
            <a:r>
              <a:rPr lang="nl-BE" dirty="0"/>
              <a:t> array case studies on e.g. </a:t>
            </a:r>
            <a:r>
              <a:rPr lang="nl-BE" dirty="0" err="1"/>
              <a:t>the</a:t>
            </a:r>
            <a:r>
              <a:rPr lang="nl-BE" dirty="0"/>
              <a:t> attitude of </a:t>
            </a:r>
            <a:r>
              <a:rPr lang="nl-BE" dirty="0" err="1"/>
              <a:t>travelers</a:t>
            </a:r>
            <a:r>
              <a:rPr lang="nl-BE" dirty="0"/>
              <a:t> </a:t>
            </a:r>
            <a:r>
              <a:rPr lang="nl-BE" dirty="0" err="1"/>
              <a:t>regarding</a:t>
            </a:r>
            <a:r>
              <a:rPr lang="nl-BE" dirty="0"/>
              <a:t> </a:t>
            </a:r>
            <a:r>
              <a:rPr lang="nl-BE" dirty="0" err="1"/>
              <a:t>elements</a:t>
            </a:r>
            <a:r>
              <a:rPr lang="nl-BE" dirty="0"/>
              <a:t> of </a:t>
            </a:r>
            <a:r>
              <a:rPr lang="nl-BE" dirty="0" err="1"/>
              <a:t>the</a:t>
            </a:r>
            <a:r>
              <a:rPr lang="nl-BE" dirty="0"/>
              <a:t> </a:t>
            </a:r>
            <a:r>
              <a:rPr lang="nl-BE" dirty="0" err="1"/>
              <a:t>historical</a:t>
            </a:r>
            <a:r>
              <a:rPr lang="nl-BE" dirty="0"/>
              <a:t> environment </a:t>
            </a:r>
            <a:r>
              <a:rPr lang="nl-BE" dirty="0" err="1"/>
              <a:t>and</a:t>
            </a:r>
            <a:r>
              <a:rPr lang="nl-BE" dirty="0"/>
              <a:t> </a:t>
            </a:r>
            <a:r>
              <a:rPr lang="nl-BE" dirty="0" err="1"/>
              <a:t>biodiversity</a:t>
            </a:r>
            <a:r>
              <a:rPr lang="nl-BE" dirty="0"/>
              <a:t>, </a:t>
            </a:r>
            <a:r>
              <a:rPr lang="nl-BE" dirty="0" err="1"/>
              <a:t>and</a:t>
            </a:r>
            <a:r>
              <a:rPr lang="nl-BE" dirty="0"/>
              <a:t> </a:t>
            </a:r>
            <a:r>
              <a:rPr lang="nl-BE" dirty="0" err="1"/>
              <a:t>grant</a:t>
            </a:r>
            <a:r>
              <a:rPr lang="nl-BE" dirty="0"/>
              <a:t> </a:t>
            </a:r>
            <a:r>
              <a:rPr lang="nl-BE" dirty="0" err="1"/>
              <a:t>us</a:t>
            </a:r>
            <a:r>
              <a:rPr lang="nl-BE" dirty="0"/>
              <a:t> more </a:t>
            </a:r>
            <a:r>
              <a:rPr lang="nl-BE" dirty="0" err="1"/>
              <a:t>insight</a:t>
            </a:r>
            <a:r>
              <a:rPr lang="nl-BE" dirty="0"/>
              <a:t> in </a:t>
            </a:r>
            <a:r>
              <a:rPr lang="nl-BE" dirty="0" err="1"/>
              <a:t>the</a:t>
            </a:r>
            <a:r>
              <a:rPr lang="nl-BE" dirty="0"/>
              <a:t> </a:t>
            </a:r>
            <a:r>
              <a:rPr lang="nl-BE" dirty="0" err="1"/>
              <a:t>application</a:t>
            </a:r>
            <a:r>
              <a:rPr lang="nl-BE" dirty="0"/>
              <a:t> range of NER </a:t>
            </a:r>
            <a:r>
              <a:rPr lang="nl-BE" dirty="0" err="1"/>
              <a:t>and</a:t>
            </a:r>
            <a:r>
              <a:rPr lang="nl-BE" dirty="0"/>
              <a:t> SA </a:t>
            </a:r>
            <a:r>
              <a:rPr lang="nl-BE" dirty="0" err="1"/>
              <a:t>for</a:t>
            </a:r>
            <a:r>
              <a:rPr lang="nl-BE" dirty="0"/>
              <a:t> </a:t>
            </a:r>
            <a:r>
              <a:rPr lang="nl-BE" dirty="0" err="1"/>
              <a:t>literary</a:t>
            </a:r>
            <a:r>
              <a:rPr lang="nl-BE" dirty="0"/>
              <a:t> analysis.</a:t>
            </a:r>
          </a:p>
        </p:txBody>
      </p:sp>
      <p:sp>
        <p:nvSpPr>
          <p:cNvPr id="4" name="Tijdelijke aanduiding voor dianummer 3"/>
          <p:cNvSpPr>
            <a:spLocks noGrp="1"/>
          </p:cNvSpPr>
          <p:nvPr>
            <p:ph type="sldNum" sz="quarter" idx="5"/>
          </p:nvPr>
        </p:nvSpPr>
        <p:spPr/>
        <p:txBody>
          <a:bodyPr/>
          <a:lstStyle/>
          <a:p>
            <a:fld id="{075F8462-D851-4011-8AF4-97D9CA9E1983}" type="slidenum">
              <a:rPr lang="nl-BE" smtClean="0"/>
              <a:t>5</a:t>
            </a:fld>
            <a:endParaRPr lang="nl-BE"/>
          </a:p>
        </p:txBody>
      </p:sp>
    </p:spTree>
    <p:extLst>
      <p:ext uri="{BB962C8B-B14F-4D97-AF65-F5344CB8AC3E}">
        <p14:creationId xmlns:p14="http://schemas.microsoft.com/office/powerpoint/2010/main" val="50614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Thank</a:t>
            </a:r>
            <a:r>
              <a:rPr lang="nl-BE" dirty="0"/>
              <a:t> </a:t>
            </a:r>
            <a:r>
              <a:rPr lang="nl-BE" dirty="0" err="1"/>
              <a:t>you</a:t>
            </a:r>
            <a:r>
              <a:rPr lang="nl-BE" dirty="0"/>
              <a:t> </a:t>
            </a:r>
            <a:r>
              <a:rPr lang="nl-BE" dirty="0" err="1"/>
              <a:t>for</a:t>
            </a:r>
            <a:r>
              <a:rPr lang="nl-BE" dirty="0"/>
              <a:t> </a:t>
            </a:r>
            <a:r>
              <a:rPr lang="nl-BE" dirty="0" err="1"/>
              <a:t>your</a:t>
            </a:r>
            <a:r>
              <a:rPr lang="nl-BE" dirty="0"/>
              <a:t> attention, </a:t>
            </a:r>
            <a:r>
              <a:rPr lang="nl-BE" dirty="0" err="1"/>
              <a:t>this</a:t>
            </a:r>
            <a:r>
              <a:rPr lang="nl-BE" dirty="0"/>
              <a:t> was of course a </a:t>
            </a:r>
            <a:r>
              <a:rPr lang="nl-BE" dirty="0" err="1"/>
              <a:t>very</a:t>
            </a:r>
            <a:r>
              <a:rPr lang="nl-BE" dirty="0"/>
              <a:t> brief </a:t>
            </a:r>
            <a:r>
              <a:rPr lang="nl-BE" dirty="0" err="1"/>
              <a:t>overview</a:t>
            </a:r>
            <a:r>
              <a:rPr lang="nl-BE" dirty="0"/>
              <a:t> </a:t>
            </a:r>
            <a:r>
              <a:rPr lang="nl-BE" dirty="0" err="1"/>
              <a:t>so</a:t>
            </a:r>
            <a:r>
              <a:rPr lang="nl-BE" dirty="0"/>
              <a:t> </a:t>
            </a:r>
            <a:r>
              <a:rPr lang="nl-BE" dirty="0" err="1"/>
              <a:t>please</a:t>
            </a:r>
            <a:r>
              <a:rPr lang="nl-BE" dirty="0"/>
              <a:t> </a:t>
            </a:r>
            <a:r>
              <a:rPr lang="nl-BE" dirty="0" err="1"/>
              <a:t>find</a:t>
            </a:r>
            <a:r>
              <a:rPr lang="nl-BE" dirty="0"/>
              <a:t> me @the poster </a:t>
            </a:r>
            <a:r>
              <a:rPr lang="nl-BE" dirty="0" err="1"/>
              <a:t>session</a:t>
            </a:r>
            <a:r>
              <a:rPr lang="nl-BE" dirty="0"/>
              <a:t> </a:t>
            </a:r>
            <a:r>
              <a:rPr lang="nl-BE" dirty="0" err="1"/>
              <a:t>for</a:t>
            </a:r>
            <a:r>
              <a:rPr lang="nl-BE" dirty="0"/>
              <a:t> </a:t>
            </a:r>
            <a:r>
              <a:rPr lang="nl-BE" dirty="0" err="1"/>
              <a:t>further</a:t>
            </a:r>
            <a:r>
              <a:rPr lang="nl-BE" dirty="0"/>
              <a:t> </a:t>
            </a:r>
            <a:r>
              <a:rPr lang="nl-BE" dirty="0" err="1"/>
              <a:t>discussion</a:t>
            </a:r>
            <a:endParaRPr lang="nl-BE" dirty="0"/>
          </a:p>
        </p:txBody>
      </p:sp>
      <p:sp>
        <p:nvSpPr>
          <p:cNvPr id="4" name="Tijdelijke aanduiding voor dianummer 3"/>
          <p:cNvSpPr>
            <a:spLocks noGrp="1"/>
          </p:cNvSpPr>
          <p:nvPr>
            <p:ph type="sldNum" sz="quarter" idx="5"/>
          </p:nvPr>
        </p:nvSpPr>
        <p:spPr/>
        <p:txBody>
          <a:bodyPr/>
          <a:lstStyle/>
          <a:p>
            <a:fld id="{075F8462-D851-4011-8AF4-97D9CA9E1983}" type="slidenum">
              <a:rPr lang="nl-BE" smtClean="0"/>
              <a:t>6</a:t>
            </a:fld>
            <a:endParaRPr lang="nl-BE"/>
          </a:p>
        </p:txBody>
      </p:sp>
    </p:spTree>
    <p:extLst>
      <p:ext uri="{BB962C8B-B14F-4D97-AF65-F5344CB8AC3E}">
        <p14:creationId xmlns:p14="http://schemas.microsoft.com/office/powerpoint/2010/main" val="594589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bg>
      <p:bgPr>
        <a:solidFill>
          <a:srgbClr val="32236C"/>
        </a:solidFill>
        <a:effectLst/>
      </p:bgPr>
    </p:bg>
    <p:spTree>
      <p:nvGrpSpPr>
        <p:cNvPr id="1" name=""/>
        <p:cNvGrpSpPr/>
        <p:nvPr/>
      </p:nvGrpSpPr>
      <p:grpSpPr bwMode="auto">
        <a:xfrm>
          <a:off x="0" y="0"/>
          <a:ext cx="0" cy="0"/>
          <a:chOff x="0" y="0"/>
          <a:chExt cx="0" cy="0"/>
        </a:xfrm>
      </p:grpSpPr>
      <p:pic>
        <p:nvPicPr>
          <p:cNvPr id="8" name="Graphic 7"/>
          <p:cNvPicPr>
            <a:picLocks noChangeAspect="1"/>
          </p:cNvPicPr>
          <p:nvPr userDrawn="1"/>
        </p:nvPicPr>
        <p:blipFill>
          <a:blip r:embed="rId2"/>
          <a:stretch/>
        </p:blipFill>
        <p:spPr bwMode="auto">
          <a:xfrm>
            <a:off x="6938772" y="1931547"/>
            <a:ext cx="5081778" cy="3535150"/>
          </a:xfrm>
          <a:prstGeom prst="rect">
            <a:avLst/>
          </a:prstGeom>
        </p:spPr>
      </p:pic>
      <p:pic>
        <p:nvPicPr>
          <p:cNvPr id="9" name="Graphic 8"/>
          <p:cNvPicPr>
            <a:picLocks noChangeAspect="1"/>
          </p:cNvPicPr>
          <p:nvPr userDrawn="1"/>
        </p:nvPicPr>
        <p:blipFill>
          <a:blip r:embed="rId3"/>
          <a:stretch/>
        </p:blipFill>
        <p:spPr bwMode="auto">
          <a:xfrm>
            <a:off x="582930" y="3139127"/>
            <a:ext cx="1693926" cy="2283118"/>
          </a:xfrm>
          <a:prstGeom prst="rect">
            <a:avLst/>
          </a:prstGeom>
        </p:spPr>
      </p:pic>
      <p:sp>
        <p:nvSpPr>
          <p:cNvPr id="2" name="Title 1"/>
          <p:cNvSpPr>
            <a:spLocks noGrp="1"/>
          </p:cNvSpPr>
          <p:nvPr>
            <p:ph type="ctrTitle" hasCustomPrompt="1"/>
          </p:nvPr>
        </p:nvSpPr>
        <p:spPr bwMode="auto">
          <a:xfrm>
            <a:off x="2621281" y="3123952"/>
            <a:ext cx="6362699" cy="1655763"/>
          </a:xfrm>
        </p:spPr>
        <p:txBody>
          <a:bodyPr lIns="0" tIns="0" rIns="0" bIns="0" anchor="ctr">
            <a:normAutofit/>
          </a:bodyPr>
          <a:lstStyle>
            <a:lvl1pPr algn="l">
              <a:defRPr sz="5400" b="1" i="0">
                <a:solidFill>
                  <a:schemeClr val="bg1"/>
                </a:solidFill>
                <a:latin typeface="Arial"/>
                <a:cs typeface="Arial"/>
              </a:defRPr>
            </a:lvl1pPr>
          </a:lstStyle>
          <a:p>
            <a:pPr>
              <a:defRPr/>
            </a:pPr>
            <a:r>
              <a:rPr lang="en-GB"/>
              <a:t>CLICK TO </a:t>
            </a:r>
            <a:br>
              <a:rPr lang="en-GB"/>
            </a:br>
            <a:r>
              <a:rPr lang="en-GB"/>
              <a:t>ADD A TITLE</a:t>
            </a:r>
            <a:endParaRPr lang="en-US"/>
          </a:p>
        </p:txBody>
      </p:sp>
      <p:sp>
        <p:nvSpPr>
          <p:cNvPr id="3" name="Subtitle 2"/>
          <p:cNvSpPr>
            <a:spLocks noGrp="1"/>
          </p:cNvSpPr>
          <p:nvPr>
            <p:ph type="subTitle" idx="1" hasCustomPrompt="1"/>
          </p:nvPr>
        </p:nvSpPr>
        <p:spPr bwMode="auto">
          <a:xfrm>
            <a:off x="2621281" y="5031035"/>
            <a:ext cx="6362699" cy="821125"/>
          </a:xfrm>
        </p:spPr>
        <p:txBody>
          <a:bodyPr lIns="0" tIns="0" rIns="0" bIns="0" anchor="t"/>
          <a:lstStyle>
            <a:lvl1pPr marL="0" indent="0" algn="l">
              <a:buNone/>
              <a:defRPr sz="2400" b="1" i="0">
                <a:solidFill>
                  <a:srgbClr val="03ECB5"/>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add a subtitle</a:t>
            </a:r>
            <a:endParaRPr lang="en-US"/>
          </a:p>
        </p:txBody>
      </p:sp>
      <p:pic>
        <p:nvPicPr>
          <p:cNvPr id="7" name="Graphic 6"/>
          <p:cNvPicPr>
            <a:picLocks noChangeAspect="1"/>
          </p:cNvPicPr>
          <p:nvPr userDrawn="1"/>
        </p:nvPicPr>
        <p:blipFill>
          <a:blip r:embed="rId4"/>
          <a:stretch/>
        </p:blipFill>
        <p:spPr bwMode="auto">
          <a:xfrm>
            <a:off x="2621281" y="1627345"/>
            <a:ext cx="5081778" cy="393791"/>
          </a:xfrm>
          <a:prstGeom prst="rect">
            <a:avLst/>
          </a:prstGeom>
        </p:spPr>
      </p:pic>
      <p:sp>
        <p:nvSpPr>
          <p:cNvPr id="10" name="Date Placeholder 3"/>
          <p:cNvSpPr>
            <a:spLocks noGrp="1"/>
          </p:cNvSpPr>
          <p:nvPr>
            <p:ph type="dt" sz="half" idx="10"/>
          </p:nvPr>
        </p:nvSpPr>
        <p:spPr bwMode="auto">
          <a:xfrm>
            <a:off x="1399858" y="6356350"/>
            <a:ext cx="2743200" cy="365125"/>
          </a:xfrm>
          <a:prstGeom prst="rect">
            <a:avLst/>
          </a:prstGeom>
        </p:spPr>
        <p:txBody>
          <a:bodyPr/>
          <a:lstStyle>
            <a:lvl1pPr>
              <a:defRPr>
                <a:solidFill>
                  <a:srgbClr val="03ECB5"/>
                </a:solidFill>
                <a:latin typeface="Arial"/>
                <a:cs typeface="Arial"/>
              </a:defRPr>
            </a:lvl1pPr>
          </a:lstStyle>
          <a:p>
            <a:pPr>
              <a:defRPr/>
            </a:pPr>
            <a:fld id="{C0282461-55B7-A944-BC8A-738D8DB2F9B8}" type="datetimeFigureOut">
              <a:rPr lang="en-US"/>
              <a:t>10/9/2022</a:t>
            </a:fld>
            <a:endParaRPr lang="en-US"/>
          </a:p>
        </p:txBody>
      </p:sp>
      <p:sp>
        <p:nvSpPr>
          <p:cNvPr id="11" name="Footer Placeholder 4"/>
          <p:cNvSpPr>
            <a:spLocks noGrp="1"/>
          </p:cNvSpPr>
          <p:nvPr>
            <p:ph type="ftr" sz="quarter" idx="11"/>
          </p:nvPr>
        </p:nvSpPr>
        <p:spPr bwMode="auto">
          <a:xfrm>
            <a:off x="4316254" y="6356350"/>
            <a:ext cx="4114800" cy="365125"/>
          </a:xfrm>
          <a:prstGeom prst="rect">
            <a:avLst/>
          </a:prstGeom>
        </p:spPr>
        <p:txBody>
          <a:bodyPr/>
          <a:lstStyle>
            <a:lvl1pPr>
              <a:defRPr>
                <a:solidFill>
                  <a:srgbClr val="03ECB5"/>
                </a:solidFill>
                <a:latin typeface="Arial"/>
                <a:cs typeface="Arial"/>
              </a:defRPr>
            </a:lvl1pPr>
          </a:lstStyle>
          <a:p>
            <a:pPr>
              <a:defRPr/>
            </a:pPr>
            <a:endParaRPr lang="en-US"/>
          </a:p>
        </p:txBody>
      </p:sp>
      <p:sp>
        <p:nvSpPr>
          <p:cNvPr id="12" name="Slide Number Placeholder 5"/>
          <p:cNvSpPr>
            <a:spLocks noGrp="1"/>
          </p:cNvSpPr>
          <p:nvPr>
            <p:ph type="sldNum" sz="quarter" idx="12"/>
          </p:nvPr>
        </p:nvSpPr>
        <p:spPr bwMode="auto">
          <a:xfrm>
            <a:off x="8610600" y="6356350"/>
            <a:ext cx="2743200" cy="365125"/>
          </a:xfrm>
          <a:prstGeom prst="rect">
            <a:avLst/>
          </a:prstGeom>
        </p:spPr>
        <p:txBody>
          <a:bodyPr/>
          <a:lstStyle>
            <a:lvl1pPr>
              <a:defRPr>
                <a:solidFill>
                  <a:srgbClr val="03ECB5"/>
                </a:solidFill>
                <a:latin typeface="Arial"/>
                <a:cs typeface="Arial"/>
              </a:defRPr>
            </a:lvl1pPr>
          </a:lstStyle>
          <a:p>
            <a:pPr>
              <a:defRPr/>
            </a:pPr>
            <a:fld id="{D3A33946-99D8-F541-861B-C7D51BD6797F}"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Date Placeholder 2"/>
          <p:cNvSpPr>
            <a:spLocks noGrp="1"/>
          </p:cNvSpPr>
          <p:nvPr>
            <p:ph type="dt" sz="half" idx="10"/>
          </p:nvPr>
        </p:nvSpPr>
        <p:spPr bwMode="auto">
          <a:xfrm>
            <a:off x="838200" y="6356350"/>
            <a:ext cx="2743200" cy="365125"/>
          </a:xfrm>
          <a:prstGeom prst="rect">
            <a:avLst/>
          </a:prstGeom>
        </p:spPr>
        <p:txBody>
          <a:bodyPr/>
          <a:lstStyle/>
          <a:p>
            <a:pPr>
              <a:defRPr/>
            </a:pPr>
            <a:fld id="{C0282461-55B7-A944-BC8A-738D8DB2F9B8}" type="datetimeFigureOut">
              <a:rPr lang="en-US"/>
              <a:t>10/9/2022</a:t>
            </a:fld>
            <a:endParaRPr lang="en-US"/>
          </a:p>
        </p:txBody>
      </p:sp>
      <p:sp>
        <p:nvSpPr>
          <p:cNvPr id="4" name="Footer Placeholder 3"/>
          <p:cNvSpPr>
            <a:spLocks noGrp="1"/>
          </p:cNvSpPr>
          <p:nvPr>
            <p:ph type="ftr" sz="quarter" idx="11"/>
          </p:nvPr>
        </p:nvSpPr>
        <p:spPr bwMode="auto">
          <a:xfrm>
            <a:off x="4038600" y="6356350"/>
            <a:ext cx="41148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bwMode="auto">
          <a:xfrm>
            <a:off x="8610600" y="6356350"/>
            <a:ext cx="2743200" cy="365125"/>
          </a:xfrm>
          <a:prstGeom prst="rect">
            <a:avLst/>
          </a:prstGeom>
        </p:spPr>
        <p:txBody>
          <a:bodyPr/>
          <a:lstStyle/>
          <a:p>
            <a:pPr>
              <a:defRPr/>
            </a:pPr>
            <a:fld id="{D3A33946-99D8-F541-861B-C7D51BD6797F}"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a:xfrm>
            <a:off x="838200" y="6356350"/>
            <a:ext cx="2743200" cy="365125"/>
          </a:xfrm>
          <a:prstGeom prst="rect">
            <a:avLst/>
          </a:prstGeom>
        </p:spPr>
        <p:txBody>
          <a:bodyPr/>
          <a:lstStyle/>
          <a:p>
            <a:pPr>
              <a:defRPr/>
            </a:pPr>
            <a:fld id="{C0282461-55B7-A944-BC8A-738D8DB2F9B8}" type="datetimeFigureOut">
              <a:rPr lang="en-US"/>
              <a:t>10/9/2022</a:t>
            </a:fld>
            <a:endParaRPr lang="en-US"/>
          </a:p>
        </p:txBody>
      </p:sp>
      <p:sp>
        <p:nvSpPr>
          <p:cNvPr id="3" name="Footer Placeholder 2"/>
          <p:cNvSpPr>
            <a:spLocks noGrp="1"/>
          </p:cNvSpPr>
          <p:nvPr>
            <p:ph type="ftr" sz="quarter" idx="11"/>
          </p:nvPr>
        </p:nvSpPr>
        <p:spPr bwMode="auto">
          <a:xfrm>
            <a:off x="4038600" y="6356350"/>
            <a:ext cx="41148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bwMode="auto">
          <a:xfrm>
            <a:off x="8610600" y="6356350"/>
            <a:ext cx="2743200" cy="365125"/>
          </a:xfrm>
          <a:prstGeom prst="rect">
            <a:avLst/>
          </a:prstGeom>
        </p:spPr>
        <p:txBody>
          <a:bodyPr/>
          <a:lstStyle/>
          <a:p>
            <a:pPr>
              <a:defRPr/>
            </a:pPr>
            <a:fld id="{D3A33946-99D8-F541-861B-C7D51BD6797F}"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a:xfrm>
            <a:off x="838200" y="6356350"/>
            <a:ext cx="2743200" cy="365125"/>
          </a:xfrm>
          <a:prstGeom prst="rect">
            <a:avLst/>
          </a:prstGeom>
        </p:spPr>
        <p:txBody>
          <a:bodyPr/>
          <a:lstStyle/>
          <a:p>
            <a:pPr>
              <a:defRPr/>
            </a:pPr>
            <a:fld id="{C0282461-55B7-A944-BC8A-738D8DB2F9B8}" type="datetimeFigureOut">
              <a:rPr lang="en-US"/>
              <a:t>10/9/2022</a:t>
            </a:fld>
            <a:endParaRPr lang="en-US"/>
          </a:p>
        </p:txBody>
      </p:sp>
      <p:sp>
        <p:nvSpPr>
          <p:cNvPr id="6" name="Footer Placeholder 5"/>
          <p:cNvSpPr>
            <a:spLocks noGrp="1"/>
          </p:cNvSpPr>
          <p:nvPr>
            <p:ph type="ftr" sz="quarter" idx="11"/>
          </p:nvPr>
        </p:nvSpPr>
        <p:spPr bwMode="auto">
          <a:xfrm>
            <a:off x="4038600" y="6356350"/>
            <a:ext cx="4114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bwMode="auto">
          <a:xfrm>
            <a:off x="8610600" y="6356350"/>
            <a:ext cx="2743200" cy="365125"/>
          </a:xfrm>
          <a:prstGeom prst="rect">
            <a:avLst/>
          </a:prstGeom>
        </p:spPr>
        <p:txBody>
          <a:bodyPr/>
          <a:lstStyle/>
          <a:p>
            <a:pPr>
              <a:defRPr/>
            </a:pPr>
            <a:fld id="{D3A33946-99D8-F541-861B-C7D51BD6797F}"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399858" y="457200"/>
            <a:ext cx="8075612" cy="572727"/>
          </a:xfrm>
        </p:spPr>
        <p:txBody>
          <a:bodyPr>
            <a:noAutofit/>
          </a:bodyPr>
          <a:lstStyle>
            <a:lvl1pPr>
              <a:defRPr sz="3200" b="1" i="0">
                <a:solidFill>
                  <a:srgbClr val="03ECB5"/>
                </a:solidFill>
                <a:latin typeface="Arial"/>
                <a:cs typeface="Arial"/>
              </a:defRPr>
            </a:lvl1pPr>
          </a:lstStyle>
          <a:p>
            <a:pPr>
              <a:defRPr/>
            </a:pPr>
            <a:r>
              <a:rPr lang="en-GB"/>
              <a:t>Click to add a title</a:t>
            </a:r>
            <a:endParaRPr lang="en-US"/>
          </a:p>
        </p:txBody>
      </p:sp>
      <p:sp>
        <p:nvSpPr>
          <p:cNvPr id="3" name="Content Placeholder 2"/>
          <p:cNvSpPr>
            <a:spLocks noGrp="1"/>
          </p:cNvSpPr>
          <p:nvPr>
            <p:ph idx="1"/>
          </p:nvPr>
        </p:nvSpPr>
        <p:spPr bwMode="auto">
          <a:xfrm>
            <a:off x="1399858" y="1517289"/>
            <a:ext cx="9953942" cy="4659674"/>
          </a:xfrm>
        </p:spPr>
        <p:txBody>
          <a:bodyPr/>
          <a:lstStyle>
            <a:lvl1pPr>
              <a:defRPr b="0" i="0">
                <a:solidFill>
                  <a:srgbClr val="32236C"/>
                </a:solidFill>
                <a:latin typeface="Arial"/>
                <a:cs typeface="Arial"/>
              </a:defRPr>
            </a:lvl1pPr>
            <a:lvl2pPr>
              <a:defRPr b="0" i="0">
                <a:solidFill>
                  <a:srgbClr val="32236C"/>
                </a:solidFill>
                <a:latin typeface="Arial"/>
                <a:cs typeface="Arial"/>
              </a:defRPr>
            </a:lvl2pPr>
            <a:lvl3pPr>
              <a:defRPr b="0" i="0">
                <a:solidFill>
                  <a:srgbClr val="32236C"/>
                </a:solidFill>
                <a:latin typeface="Arial"/>
                <a:cs typeface="Arial"/>
              </a:defRPr>
            </a:lvl3pPr>
            <a:lvl4pPr>
              <a:defRPr b="0" i="0">
                <a:solidFill>
                  <a:srgbClr val="32236C"/>
                </a:solidFill>
                <a:latin typeface="Arial"/>
                <a:cs typeface="Arial"/>
              </a:defRPr>
            </a:lvl4pPr>
            <a:lvl5pPr>
              <a:defRPr b="0" i="0">
                <a:solidFill>
                  <a:srgbClr val="32236C"/>
                </a:solidFill>
                <a:latin typeface="Arial"/>
                <a:cs typeface="Arial"/>
              </a:defRPr>
            </a:lvl5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pic>
        <p:nvPicPr>
          <p:cNvPr id="7" name="Graphic 6"/>
          <p:cNvPicPr>
            <a:picLocks noChangeAspect="1"/>
          </p:cNvPicPr>
          <p:nvPr userDrawn="1"/>
        </p:nvPicPr>
        <p:blipFill>
          <a:blip r:embed="rId2"/>
          <a:stretch/>
        </p:blipFill>
        <p:spPr bwMode="auto">
          <a:xfrm>
            <a:off x="9732212" y="457200"/>
            <a:ext cx="1620000" cy="572727"/>
          </a:xfrm>
          <a:prstGeom prst="rect">
            <a:avLst/>
          </a:prstGeom>
        </p:spPr>
      </p:pic>
      <p:pic>
        <p:nvPicPr>
          <p:cNvPr id="8" name="Graphic 7"/>
          <p:cNvPicPr>
            <a:picLocks noChangeAspect="1"/>
          </p:cNvPicPr>
          <p:nvPr userDrawn="1"/>
        </p:nvPicPr>
        <p:blipFill>
          <a:blip r:embed="rId3"/>
          <a:stretch/>
        </p:blipFill>
        <p:spPr bwMode="auto">
          <a:xfrm>
            <a:off x="6938772" y="1931547"/>
            <a:ext cx="5081778" cy="3535150"/>
          </a:xfrm>
          <a:prstGeom prst="rect">
            <a:avLst/>
          </a:prstGeom>
        </p:spPr>
      </p:pic>
      <p:pic>
        <p:nvPicPr>
          <p:cNvPr id="9" name="Graphic 8"/>
          <p:cNvPicPr>
            <a:picLocks noChangeAspect="1"/>
          </p:cNvPicPr>
          <p:nvPr userDrawn="1"/>
        </p:nvPicPr>
        <p:blipFill>
          <a:blip r:embed="rId4"/>
          <a:stretch/>
        </p:blipFill>
        <p:spPr bwMode="auto">
          <a:xfrm>
            <a:off x="582930" y="3139127"/>
            <a:ext cx="1693926" cy="2283118"/>
          </a:xfrm>
          <a:prstGeom prst="rect">
            <a:avLst/>
          </a:prstGeom>
        </p:spPr>
      </p:pic>
      <p:sp>
        <p:nvSpPr>
          <p:cNvPr id="12" name="Date Placeholder 3"/>
          <p:cNvSpPr>
            <a:spLocks noGrp="1"/>
          </p:cNvSpPr>
          <p:nvPr>
            <p:ph type="dt" sz="half" idx="10"/>
          </p:nvPr>
        </p:nvSpPr>
        <p:spPr bwMode="auto">
          <a:xfrm>
            <a:off x="1399858" y="6356350"/>
            <a:ext cx="2743200" cy="365125"/>
          </a:xfrm>
          <a:prstGeom prst="rect">
            <a:avLst/>
          </a:prstGeom>
        </p:spPr>
        <p:txBody>
          <a:bodyPr/>
          <a:lstStyle>
            <a:lvl1pPr>
              <a:defRPr>
                <a:solidFill>
                  <a:srgbClr val="03ECB5"/>
                </a:solidFill>
                <a:latin typeface="Arial"/>
                <a:cs typeface="Arial"/>
              </a:defRPr>
            </a:lvl1pPr>
          </a:lstStyle>
          <a:p>
            <a:pPr>
              <a:defRPr/>
            </a:pPr>
            <a:fld id="{C0282461-55B7-A944-BC8A-738D8DB2F9B8}" type="datetimeFigureOut">
              <a:rPr lang="en-US"/>
              <a:t>10/9/2022</a:t>
            </a:fld>
            <a:endParaRPr lang="en-US"/>
          </a:p>
        </p:txBody>
      </p:sp>
      <p:sp>
        <p:nvSpPr>
          <p:cNvPr id="13" name="Footer Placeholder 4"/>
          <p:cNvSpPr>
            <a:spLocks noGrp="1"/>
          </p:cNvSpPr>
          <p:nvPr>
            <p:ph type="ftr" sz="quarter" idx="11"/>
          </p:nvPr>
        </p:nvSpPr>
        <p:spPr bwMode="auto">
          <a:xfrm>
            <a:off x="4316254" y="6356350"/>
            <a:ext cx="4114800" cy="365125"/>
          </a:xfrm>
          <a:prstGeom prst="rect">
            <a:avLst/>
          </a:prstGeom>
        </p:spPr>
        <p:txBody>
          <a:bodyPr/>
          <a:lstStyle>
            <a:lvl1pPr>
              <a:defRPr>
                <a:solidFill>
                  <a:srgbClr val="03ECB5"/>
                </a:solidFill>
                <a:latin typeface="Arial"/>
                <a:cs typeface="Arial"/>
              </a:defRPr>
            </a:lvl1pPr>
          </a:lstStyle>
          <a:p>
            <a:pPr>
              <a:defRPr/>
            </a:pPr>
            <a:endParaRPr lang="en-US"/>
          </a:p>
        </p:txBody>
      </p:sp>
      <p:sp>
        <p:nvSpPr>
          <p:cNvPr id="14" name="Slide Number Placeholder 5"/>
          <p:cNvSpPr>
            <a:spLocks noGrp="1"/>
          </p:cNvSpPr>
          <p:nvPr>
            <p:ph type="sldNum" sz="quarter" idx="12"/>
          </p:nvPr>
        </p:nvSpPr>
        <p:spPr bwMode="auto">
          <a:xfrm>
            <a:off x="8610600" y="6356350"/>
            <a:ext cx="2743200" cy="365125"/>
          </a:xfrm>
          <a:prstGeom prst="rect">
            <a:avLst/>
          </a:prstGeom>
        </p:spPr>
        <p:txBody>
          <a:bodyPr/>
          <a:lstStyle>
            <a:lvl1pPr>
              <a:defRPr>
                <a:solidFill>
                  <a:srgbClr val="03ECB5"/>
                </a:solidFill>
                <a:latin typeface="Arial"/>
                <a:cs typeface="Arial"/>
              </a:defRPr>
            </a:lvl1pPr>
          </a:lstStyle>
          <a:p>
            <a:pPr>
              <a:defRPr/>
            </a:pPr>
            <a:fld id="{D3A33946-99D8-F541-861B-C7D51BD6797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399858" y="457200"/>
            <a:ext cx="8075612" cy="572727"/>
          </a:xfrm>
        </p:spPr>
        <p:txBody>
          <a:bodyPr anchor="ctr"/>
          <a:lstStyle>
            <a:lvl1pPr>
              <a:defRPr sz="3200" b="1" i="0">
                <a:solidFill>
                  <a:srgbClr val="03ECB5"/>
                </a:solidFill>
                <a:latin typeface="Arial"/>
                <a:cs typeface="Arial"/>
              </a:defRPr>
            </a:lvl1pPr>
          </a:lstStyle>
          <a:p>
            <a:pPr>
              <a:defRPr/>
            </a:pPr>
            <a:r>
              <a:rPr lang="en-GB"/>
              <a:t>Click to add a title</a:t>
            </a:r>
            <a:endParaRPr lang="en-US"/>
          </a:p>
        </p:txBody>
      </p:sp>
      <p:sp>
        <p:nvSpPr>
          <p:cNvPr id="3" name="Picture Placeholder 2"/>
          <p:cNvSpPr>
            <a:spLocks noGrp="1"/>
          </p:cNvSpPr>
          <p:nvPr>
            <p:ph type="pic" idx="1"/>
          </p:nvPr>
        </p:nvSpPr>
        <p:spPr bwMode="auto">
          <a:xfrm>
            <a:off x="5646420" y="1517289"/>
            <a:ext cx="5708968" cy="4563471"/>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hasCustomPrompt="1"/>
          </p:nvPr>
        </p:nvSpPr>
        <p:spPr bwMode="auto">
          <a:xfrm>
            <a:off x="1399858" y="1517289"/>
            <a:ext cx="3932237" cy="4563471"/>
          </a:xfrm>
        </p:spPr>
        <p:txBody>
          <a:bodyPr/>
          <a:lstStyle>
            <a:lvl1pPr marL="0" indent="0">
              <a:buNone/>
              <a:defRPr sz="1600" b="0" i="0">
                <a:solidFill>
                  <a:srgbClr val="32236C"/>
                </a:solidFill>
                <a:latin typeface="Arial"/>
                <a:cs typeface="Aria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add a text</a:t>
            </a:r>
            <a:endParaRPr/>
          </a:p>
        </p:txBody>
      </p:sp>
      <p:pic>
        <p:nvPicPr>
          <p:cNvPr id="8" name="Graphic 7"/>
          <p:cNvPicPr>
            <a:picLocks noChangeAspect="1"/>
          </p:cNvPicPr>
          <p:nvPr userDrawn="1"/>
        </p:nvPicPr>
        <p:blipFill>
          <a:blip r:embed="rId2"/>
          <a:stretch/>
        </p:blipFill>
        <p:spPr bwMode="auto">
          <a:xfrm>
            <a:off x="9732212" y="457200"/>
            <a:ext cx="1620000" cy="572727"/>
          </a:xfrm>
          <a:prstGeom prst="rect">
            <a:avLst/>
          </a:prstGeom>
        </p:spPr>
      </p:pic>
      <p:pic>
        <p:nvPicPr>
          <p:cNvPr id="9" name="Graphic 8"/>
          <p:cNvPicPr>
            <a:picLocks noChangeAspect="1"/>
          </p:cNvPicPr>
          <p:nvPr userDrawn="1"/>
        </p:nvPicPr>
        <p:blipFill>
          <a:blip r:embed="rId3"/>
          <a:stretch/>
        </p:blipFill>
        <p:spPr bwMode="auto">
          <a:xfrm>
            <a:off x="6938772" y="1931547"/>
            <a:ext cx="5081778" cy="3535150"/>
          </a:xfrm>
          <a:prstGeom prst="rect">
            <a:avLst/>
          </a:prstGeom>
        </p:spPr>
      </p:pic>
      <p:pic>
        <p:nvPicPr>
          <p:cNvPr id="10" name="Graphic 9"/>
          <p:cNvPicPr>
            <a:picLocks noChangeAspect="1"/>
          </p:cNvPicPr>
          <p:nvPr userDrawn="1"/>
        </p:nvPicPr>
        <p:blipFill>
          <a:blip r:embed="rId4"/>
          <a:stretch/>
        </p:blipFill>
        <p:spPr bwMode="auto">
          <a:xfrm>
            <a:off x="582930" y="3139127"/>
            <a:ext cx="1693926" cy="2283118"/>
          </a:xfrm>
          <a:prstGeom prst="rect">
            <a:avLst/>
          </a:prstGeom>
        </p:spPr>
      </p:pic>
      <p:sp>
        <p:nvSpPr>
          <p:cNvPr id="11" name="Date Placeholder 3"/>
          <p:cNvSpPr>
            <a:spLocks noGrp="1"/>
          </p:cNvSpPr>
          <p:nvPr>
            <p:ph type="dt" sz="half" idx="10"/>
          </p:nvPr>
        </p:nvSpPr>
        <p:spPr bwMode="auto">
          <a:xfrm>
            <a:off x="1399858" y="6356350"/>
            <a:ext cx="2743200" cy="365125"/>
          </a:xfrm>
          <a:prstGeom prst="rect">
            <a:avLst/>
          </a:prstGeom>
        </p:spPr>
        <p:txBody>
          <a:bodyPr/>
          <a:lstStyle>
            <a:lvl1pPr>
              <a:defRPr>
                <a:solidFill>
                  <a:srgbClr val="03ECB5"/>
                </a:solidFill>
                <a:latin typeface="Arial"/>
                <a:cs typeface="Arial"/>
              </a:defRPr>
            </a:lvl1pPr>
          </a:lstStyle>
          <a:p>
            <a:pPr>
              <a:defRPr/>
            </a:pPr>
            <a:fld id="{C0282461-55B7-A944-BC8A-738D8DB2F9B8}" type="datetimeFigureOut">
              <a:rPr lang="en-US"/>
              <a:t>10/9/2022</a:t>
            </a:fld>
            <a:endParaRPr lang="en-US"/>
          </a:p>
        </p:txBody>
      </p:sp>
      <p:sp>
        <p:nvSpPr>
          <p:cNvPr id="12" name="Footer Placeholder 4"/>
          <p:cNvSpPr>
            <a:spLocks noGrp="1"/>
          </p:cNvSpPr>
          <p:nvPr>
            <p:ph type="ftr" sz="quarter" idx="11"/>
          </p:nvPr>
        </p:nvSpPr>
        <p:spPr bwMode="auto">
          <a:xfrm>
            <a:off x="4316254" y="6356350"/>
            <a:ext cx="4114800" cy="365125"/>
          </a:xfrm>
          <a:prstGeom prst="rect">
            <a:avLst/>
          </a:prstGeom>
        </p:spPr>
        <p:txBody>
          <a:bodyPr/>
          <a:lstStyle>
            <a:lvl1pPr>
              <a:defRPr>
                <a:solidFill>
                  <a:srgbClr val="03ECB5"/>
                </a:solidFill>
                <a:latin typeface="Arial"/>
                <a:cs typeface="Arial"/>
              </a:defRPr>
            </a:lvl1pPr>
          </a:lstStyle>
          <a:p>
            <a:pPr>
              <a:defRPr/>
            </a:pPr>
            <a:endParaRPr lang="en-US"/>
          </a:p>
        </p:txBody>
      </p:sp>
      <p:sp>
        <p:nvSpPr>
          <p:cNvPr id="13" name="Slide Number Placeholder 5"/>
          <p:cNvSpPr>
            <a:spLocks noGrp="1"/>
          </p:cNvSpPr>
          <p:nvPr>
            <p:ph type="sldNum" sz="quarter" idx="12"/>
          </p:nvPr>
        </p:nvSpPr>
        <p:spPr bwMode="auto">
          <a:xfrm>
            <a:off x="8610600" y="6356350"/>
            <a:ext cx="2743200" cy="365125"/>
          </a:xfrm>
          <a:prstGeom prst="rect">
            <a:avLst/>
          </a:prstGeom>
        </p:spPr>
        <p:txBody>
          <a:bodyPr/>
          <a:lstStyle>
            <a:lvl1pPr>
              <a:defRPr>
                <a:solidFill>
                  <a:srgbClr val="03ECB5"/>
                </a:solidFill>
                <a:latin typeface="Arial"/>
                <a:cs typeface="Arial"/>
              </a:defRPr>
            </a:lvl1pPr>
          </a:lstStyle>
          <a:p>
            <a:pPr>
              <a:defRPr/>
            </a:pPr>
            <a:fld id="{D3A33946-99D8-F541-861B-C7D51BD6797F}"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2621281" y="3123952"/>
            <a:ext cx="6362700" cy="1655763"/>
          </a:xfrm>
        </p:spPr>
        <p:txBody>
          <a:bodyPr lIns="0" tIns="0" rIns="0" bIns="0" anchor="ctr">
            <a:normAutofit/>
          </a:bodyPr>
          <a:lstStyle>
            <a:lvl1pPr>
              <a:defRPr sz="5400">
                <a:solidFill>
                  <a:srgbClr val="32236C"/>
                </a:solidFill>
              </a:defRPr>
            </a:lvl1pPr>
          </a:lstStyle>
          <a:p>
            <a:pPr>
              <a:defRPr/>
            </a:pPr>
            <a:r>
              <a:rPr lang="en-GB"/>
              <a:t>CLICK TO </a:t>
            </a:r>
            <a:br>
              <a:rPr lang="en-GB"/>
            </a:br>
            <a:r>
              <a:rPr lang="en-GB"/>
              <a:t>ADD A TITLE</a:t>
            </a:r>
            <a:endParaRPr lang="en-US"/>
          </a:p>
        </p:txBody>
      </p:sp>
      <p:sp>
        <p:nvSpPr>
          <p:cNvPr id="3" name="Text Placeholder 2"/>
          <p:cNvSpPr>
            <a:spLocks noGrp="1"/>
          </p:cNvSpPr>
          <p:nvPr>
            <p:ph type="body" idx="1" hasCustomPrompt="1"/>
          </p:nvPr>
        </p:nvSpPr>
        <p:spPr bwMode="auto">
          <a:xfrm>
            <a:off x="2621280" y="5031035"/>
            <a:ext cx="6362701" cy="821125"/>
          </a:xfrm>
        </p:spPr>
        <p:txBody>
          <a:bodyPr lIns="0" tIns="0" rIns="0" bIns="0" anchor="t"/>
          <a:lstStyle>
            <a:lvl1pPr marL="0" indent="0">
              <a:buNone/>
              <a:defRPr sz="2400" b="1">
                <a:solidFill>
                  <a:srgbClr val="03ECB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add a text</a:t>
            </a:r>
            <a:endParaRPr/>
          </a:p>
        </p:txBody>
      </p:sp>
      <p:sp>
        <p:nvSpPr>
          <p:cNvPr id="4" name="Date Placeholder 3"/>
          <p:cNvSpPr>
            <a:spLocks noGrp="1"/>
          </p:cNvSpPr>
          <p:nvPr>
            <p:ph type="dt" sz="half" idx="10"/>
          </p:nvPr>
        </p:nvSpPr>
        <p:spPr bwMode="auto">
          <a:xfrm>
            <a:off x="1399858" y="6356350"/>
            <a:ext cx="2743200" cy="365125"/>
          </a:xfrm>
          <a:prstGeom prst="rect">
            <a:avLst/>
          </a:prstGeom>
        </p:spPr>
        <p:txBody>
          <a:bodyPr/>
          <a:lstStyle>
            <a:lvl1pPr>
              <a:defRPr>
                <a:solidFill>
                  <a:srgbClr val="03ECB5"/>
                </a:solidFill>
                <a:latin typeface="Arial"/>
                <a:cs typeface="Arial"/>
              </a:defRPr>
            </a:lvl1pPr>
          </a:lstStyle>
          <a:p>
            <a:pPr>
              <a:defRPr/>
            </a:pPr>
            <a:fld id="{C0282461-55B7-A944-BC8A-738D8DB2F9B8}" type="datetimeFigureOut">
              <a:rPr lang="en-US"/>
              <a:t>10/9/2022</a:t>
            </a:fld>
            <a:endParaRPr lang="en-US"/>
          </a:p>
        </p:txBody>
      </p:sp>
      <p:sp>
        <p:nvSpPr>
          <p:cNvPr id="5" name="Footer Placeholder 4"/>
          <p:cNvSpPr>
            <a:spLocks noGrp="1"/>
          </p:cNvSpPr>
          <p:nvPr>
            <p:ph type="ftr" sz="quarter" idx="11"/>
          </p:nvPr>
        </p:nvSpPr>
        <p:spPr bwMode="auto">
          <a:xfrm>
            <a:off x="4316254" y="6356350"/>
            <a:ext cx="4114800" cy="365125"/>
          </a:xfrm>
          <a:prstGeom prst="rect">
            <a:avLst/>
          </a:prstGeom>
        </p:spPr>
        <p:txBody>
          <a:bodyPr/>
          <a:lstStyle>
            <a:lvl1pPr>
              <a:defRPr>
                <a:solidFill>
                  <a:srgbClr val="03ECB5"/>
                </a:solidFill>
                <a:latin typeface="Arial"/>
                <a:cs typeface="Arial"/>
              </a:defRPr>
            </a:lvl1pPr>
          </a:lstStyle>
          <a:p>
            <a:pPr>
              <a:defRPr/>
            </a:pPr>
            <a:endParaRPr lang="en-US"/>
          </a:p>
        </p:txBody>
      </p:sp>
      <p:sp>
        <p:nvSpPr>
          <p:cNvPr id="6" name="Slide Number Placeholder 5"/>
          <p:cNvSpPr>
            <a:spLocks noGrp="1"/>
          </p:cNvSpPr>
          <p:nvPr>
            <p:ph type="sldNum" sz="quarter" idx="12"/>
          </p:nvPr>
        </p:nvSpPr>
        <p:spPr bwMode="auto">
          <a:xfrm>
            <a:off x="8610600" y="6356350"/>
            <a:ext cx="2743200" cy="365125"/>
          </a:xfrm>
          <a:prstGeom prst="rect">
            <a:avLst/>
          </a:prstGeom>
        </p:spPr>
        <p:txBody>
          <a:bodyPr/>
          <a:lstStyle>
            <a:lvl1pPr>
              <a:defRPr>
                <a:solidFill>
                  <a:srgbClr val="03ECB5"/>
                </a:solidFill>
                <a:latin typeface="Arial"/>
                <a:cs typeface="Arial"/>
              </a:defRPr>
            </a:lvl1pPr>
          </a:lstStyle>
          <a:p>
            <a:pPr>
              <a:defRPr/>
            </a:pPr>
            <a:fld id="{D3A33946-99D8-F541-861B-C7D51BD6797F}" type="slidenum">
              <a:rPr lang="en-US"/>
              <a:t>‹#›</a:t>
            </a:fld>
            <a:endParaRPr lang="en-US"/>
          </a:p>
        </p:txBody>
      </p:sp>
      <p:pic>
        <p:nvPicPr>
          <p:cNvPr id="7" name="Graphic 6"/>
          <p:cNvPicPr>
            <a:picLocks noChangeAspect="1"/>
          </p:cNvPicPr>
          <p:nvPr userDrawn="1"/>
        </p:nvPicPr>
        <p:blipFill>
          <a:blip r:embed="rId2"/>
          <a:stretch/>
        </p:blipFill>
        <p:spPr bwMode="auto">
          <a:xfrm>
            <a:off x="9732212" y="457200"/>
            <a:ext cx="1620000" cy="572727"/>
          </a:xfrm>
          <a:prstGeom prst="rect">
            <a:avLst/>
          </a:prstGeom>
        </p:spPr>
      </p:pic>
      <p:pic>
        <p:nvPicPr>
          <p:cNvPr id="8" name="Graphic 7"/>
          <p:cNvPicPr>
            <a:picLocks noChangeAspect="1"/>
          </p:cNvPicPr>
          <p:nvPr userDrawn="1"/>
        </p:nvPicPr>
        <p:blipFill>
          <a:blip r:embed="rId3"/>
          <a:stretch/>
        </p:blipFill>
        <p:spPr bwMode="auto">
          <a:xfrm>
            <a:off x="6938772" y="1931547"/>
            <a:ext cx="5081778" cy="3535150"/>
          </a:xfrm>
          <a:prstGeom prst="rect">
            <a:avLst/>
          </a:prstGeom>
        </p:spPr>
      </p:pic>
      <p:pic>
        <p:nvPicPr>
          <p:cNvPr id="9" name="Graphic 8"/>
          <p:cNvPicPr>
            <a:picLocks noChangeAspect="1"/>
          </p:cNvPicPr>
          <p:nvPr userDrawn="1"/>
        </p:nvPicPr>
        <p:blipFill>
          <a:blip r:embed="rId4"/>
          <a:stretch/>
        </p:blipFill>
        <p:spPr bwMode="auto">
          <a:xfrm>
            <a:off x="582930" y="3139127"/>
            <a:ext cx="1693926" cy="2283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bg>
      <p:bgPr>
        <a:solidFill>
          <a:srgbClr val="32236C"/>
        </a:solidFill>
        <a:effectLst/>
      </p:bgPr>
    </p:bg>
    <p:spTree>
      <p:nvGrpSpPr>
        <p:cNvPr id="1" name=""/>
        <p:cNvGrpSpPr/>
        <p:nvPr/>
      </p:nvGrpSpPr>
      <p:grpSpPr bwMode="auto">
        <a:xfrm>
          <a:off x="0" y="0"/>
          <a:ext cx="0" cy="0"/>
          <a:chOff x="0" y="0"/>
          <a:chExt cx="0" cy="0"/>
        </a:xfrm>
      </p:grpSpPr>
      <p:pic>
        <p:nvPicPr>
          <p:cNvPr id="10" name="Graphic 9"/>
          <p:cNvPicPr>
            <a:picLocks noChangeAspect="1"/>
          </p:cNvPicPr>
          <p:nvPr userDrawn="1"/>
        </p:nvPicPr>
        <p:blipFill>
          <a:blip r:embed="rId2"/>
          <a:stretch/>
        </p:blipFill>
        <p:spPr bwMode="auto">
          <a:xfrm>
            <a:off x="9732212" y="457200"/>
            <a:ext cx="1620000" cy="572728"/>
          </a:xfrm>
          <a:prstGeom prst="rect">
            <a:avLst/>
          </a:prstGeom>
        </p:spPr>
      </p:pic>
      <p:pic>
        <p:nvPicPr>
          <p:cNvPr id="11" name="Graphic 10"/>
          <p:cNvPicPr>
            <a:picLocks noChangeAspect="1"/>
          </p:cNvPicPr>
          <p:nvPr userDrawn="1"/>
        </p:nvPicPr>
        <p:blipFill>
          <a:blip r:embed="rId3"/>
          <a:stretch/>
        </p:blipFill>
        <p:spPr bwMode="auto">
          <a:xfrm>
            <a:off x="6938772" y="1931547"/>
            <a:ext cx="5081778" cy="3535150"/>
          </a:xfrm>
          <a:prstGeom prst="rect">
            <a:avLst/>
          </a:prstGeom>
        </p:spPr>
      </p:pic>
      <p:pic>
        <p:nvPicPr>
          <p:cNvPr id="12" name="Graphic 11"/>
          <p:cNvPicPr>
            <a:picLocks noChangeAspect="1"/>
          </p:cNvPicPr>
          <p:nvPr userDrawn="1"/>
        </p:nvPicPr>
        <p:blipFill>
          <a:blip r:embed="rId4"/>
          <a:stretch/>
        </p:blipFill>
        <p:spPr bwMode="auto">
          <a:xfrm>
            <a:off x="582930" y="3139127"/>
            <a:ext cx="1693926" cy="2283118"/>
          </a:xfrm>
          <a:prstGeom prst="rect">
            <a:avLst/>
          </a:prstGeom>
        </p:spPr>
      </p:pic>
      <p:sp>
        <p:nvSpPr>
          <p:cNvPr id="2" name="Title 1"/>
          <p:cNvSpPr>
            <a:spLocks noGrp="1"/>
          </p:cNvSpPr>
          <p:nvPr>
            <p:ph type="title" hasCustomPrompt="1"/>
          </p:nvPr>
        </p:nvSpPr>
        <p:spPr bwMode="auto">
          <a:xfrm>
            <a:off x="1399858" y="457200"/>
            <a:ext cx="8075612" cy="572727"/>
          </a:xfrm>
        </p:spPr>
        <p:txBody>
          <a:bodyPr>
            <a:noAutofit/>
          </a:bodyPr>
          <a:lstStyle>
            <a:lvl1pPr>
              <a:defRPr sz="3200" b="1" i="0">
                <a:solidFill>
                  <a:srgbClr val="03ECB5"/>
                </a:solidFill>
                <a:latin typeface="Arial"/>
                <a:cs typeface="Arial"/>
              </a:defRPr>
            </a:lvl1pPr>
          </a:lstStyle>
          <a:p>
            <a:pPr>
              <a:defRPr/>
            </a:pPr>
            <a:r>
              <a:rPr lang="en-GB"/>
              <a:t>Click to add a title</a:t>
            </a:r>
            <a:endParaRPr lang="en-US"/>
          </a:p>
        </p:txBody>
      </p:sp>
      <p:sp>
        <p:nvSpPr>
          <p:cNvPr id="3" name="Content Placeholder 2"/>
          <p:cNvSpPr>
            <a:spLocks noGrp="1"/>
          </p:cNvSpPr>
          <p:nvPr>
            <p:ph idx="1"/>
          </p:nvPr>
        </p:nvSpPr>
        <p:spPr bwMode="auto">
          <a:xfrm>
            <a:off x="1399858" y="1517289"/>
            <a:ext cx="9953942" cy="4659674"/>
          </a:xfrm>
        </p:spPr>
        <p:txBody>
          <a:bodyPr/>
          <a:lstStyle>
            <a:lvl1pPr>
              <a:defRPr b="0" i="0">
                <a:solidFill>
                  <a:schemeClr val="bg1"/>
                </a:solidFill>
                <a:latin typeface="Arial"/>
                <a:cs typeface="Arial"/>
              </a:defRPr>
            </a:lvl1pPr>
            <a:lvl2pPr>
              <a:defRPr b="0" i="0">
                <a:solidFill>
                  <a:schemeClr val="bg1"/>
                </a:solidFill>
                <a:latin typeface="Arial"/>
                <a:cs typeface="Arial"/>
              </a:defRPr>
            </a:lvl2pPr>
            <a:lvl3pPr>
              <a:defRPr b="0" i="0">
                <a:solidFill>
                  <a:schemeClr val="bg1"/>
                </a:solidFill>
                <a:latin typeface="Arial"/>
                <a:cs typeface="Arial"/>
              </a:defRPr>
            </a:lvl3pPr>
            <a:lvl4pPr>
              <a:defRPr b="0" i="0">
                <a:solidFill>
                  <a:schemeClr val="bg1"/>
                </a:solidFill>
                <a:latin typeface="Arial"/>
                <a:cs typeface="Arial"/>
              </a:defRPr>
            </a:lvl4pPr>
            <a:lvl5pPr>
              <a:defRPr b="0" i="0">
                <a:solidFill>
                  <a:schemeClr val="bg1"/>
                </a:solidFill>
                <a:latin typeface="Arial"/>
                <a:cs typeface="Arial"/>
              </a:defRPr>
            </a:lvl5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13" name="Date Placeholder 3"/>
          <p:cNvSpPr>
            <a:spLocks noGrp="1"/>
          </p:cNvSpPr>
          <p:nvPr>
            <p:ph type="dt" sz="half" idx="10"/>
          </p:nvPr>
        </p:nvSpPr>
        <p:spPr bwMode="auto">
          <a:xfrm>
            <a:off x="1399858" y="6356350"/>
            <a:ext cx="2743200" cy="365125"/>
          </a:xfrm>
          <a:prstGeom prst="rect">
            <a:avLst/>
          </a:prstGeom>
        </p:spPr>
        <p:txBody>
          <a:bodyPr/>
          <a:lstStyle>
            <a:lvl1pPr>
              <a:defRPr>
                <a:solidFill>
                  <a:schemeClr val="bg1"/>
                </a:solidFill>
              </a:defRPr>
            </a:lvl1pPr>
          </a:lstStyle>
          <a:p>
            <a:pPr>
              <a:defRPr/>
            </a:pPr>
            <a:fld id="{C0282461-55B7-A944-BC8A-738D8DB2F9B8}" type="datetimeFigureOut">
              <a:rPr lang="en-US"/>
              <a:t>10/9/2022</a:t>
            </a:fld>
            <a:endParaRPr lang="en-US"/>
          </a:p>
        </p:txBody>
      </p:sp>
      <p:sp>
        <p:nvSpPr>
          <p:cNvPr id="14" name="Footer Placeholder 4"/>
          <p:cNvSpPr>
            <a:spLocks noGrp="1"/>
          </p:cNvSpPr>
          <p:nvPr>
            <p:ph type="ftr" sz="quarter" idx="11"/>
          </p:nvPr>
        </p:nvSpPr>
        <p:spPr bwMode="auto">
          <a:xfrm>
            <a:off x="4316254" y="6356350"/>
            <a:ext cx="4114800" cy="365125"/>
          </a:xfrm>
          <a:prstGeom prst="rect">
            <a:avLst/>
          </a:prstGeom>
        </p:spPr>
        <p:txBody>
          <a:bodyPr/>
          <a:lstStyle>
            <a:lvl1pPr>
              <a:defRPr>
                <a:solidFill>
                  <a:schemeClr val="bg1"/>
                </a:solidFill>
              </a:defRPr>
            </a:lvl1pPr>
          </a:lstStyle>
          <a:p>
            <a:pPr>
              <a:defRPr/>
            </a:pPr>
            <a:endParaRPr lang="en-US"/>
          </a:p>
        </p:txBody>
      </p:sp>
      <p:sp>
        <p:nvSpPr>
          <p:cNvPr id="15" name="Slide Number Placeholder 5"/>
          <p:cNvSpPr>
            <a:spLocks noGrp="1"/>
          </p:cNvSpPr>
          <p:nvPr>
            <p:ph type="sldNum" sz="quarter" idx="12"/>
          </p:nvPr>
        </p:nvSpPr>
        <p:spPr bwMode="auto">
          <a:xfrm>
            <a:off x="8610600" y="6356350"/>
            <a:ext cx="2743200" cy="365125"/>
          </a:xfrm>
          <a:prstGeom prst="rect">
            <a:avLst/>
          </a:prstGeom>
        </p:spPr>
        <p:txBody>
          <a:bodyPr/>
          <a:lstStyle>
            <a:lvl1pPr>
              <a:defRPr>
                <a:solidFill>
                  <a:schemeClr val="bg1"/>
                </a:solidFill>
              </a:defRPr>
            </a:lvl1pPr>
          </a:lstStyle>
          <a:p>
            <a:pPr>
              <a:defRPr/>
            </a:pPr>
            <a:fld id="{D3A33946-99D8-F541-861B-C7D51BD6797F}"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picTx" preserve="1" userDrawn="1">
  <p:cSld name="1_Picture with Caption">
    <p:bg>
      <p:bgPr>
        <a:solidFill>
          <a:srgbClr val="32236C"/>
        </a:solidFill>
        <a:effectLst/>
      </p:bgPr>
    </p:bg>
    <p:spTree>
      <p:nvGrpSpPr>
        <p:cNvPr id="1" name=""/>
        <p:cNvGrpSpPr/>
        <p:nvPr/>
      </p:nvGrpSpPr>
      <p:grpSpPr bwMode="auto">
        <a:xfrm>
          <a:off x="0" y="0"/>
          <a:ext cx="0" cy="0"/>
          <a:chOff x="0" y="0"/>
          <a:chExt cx="0" cy="0"/>
        </a:xfrm>
      </p:grpSpPr>
      <p:pic>
        <p:nvPicPr>
          <p:cNvPr id="11" name="Graphic 10"/>
          <p:cNvPicPr>
            <a:picLocks noChangeAspect="1"/>
          </p:cNvPicPr>
          <p:nvPr userDrawn="1"/>
        </p:nvPicPr>
        <p:blipFill>
          <a:blip r:embed="rId2"/>
          <a:stretch/>
        </p:blipFill>
        <p:spPr bwMode="auto">
          <a:xfrm>
            <a:off x="9732212" y="457200"/>
            <a:ext cx="1620000" cy="572728"/>
          </a:xfrm>
          <a:prstGeom prst="rect">
            <a:avLst/>
          </a:prstGeom>
        </p:spPr>
      </p:pic>
      <p:sp>
        <p:nvSpPr>
          <p:cNvPr id="2" name="Title 1"/>
          <p:cNvSpPr>
            <a:spLocks noGrp="1"/>
          </p:cNvSpPr>
          <p:nvPr>
            <p:ph type="title" hasCustomPrompt="1"/>
          </p:nvPr>
        </p:nvSpPr>
        <p:spPr bwMode="auto">
          <a:xfrm>
            <a:off x="1399858" y="457200"/>
            <a:ext cx="8075612" cy="572727"/>
          </a:xfrm>
        </p:spPr>
        <p:txBody>
          <a:bodyPr anchor="ctr"/>
          <a:lstStyle>
            <a:lvl1pPr>
              <a:defRPr sz="3200" b="1" i="0">
                <a:solidFill>
                  <a:srgbClr val="03ECB5"/>
                </a:solidFill>
                <a:latin typeface="Arial"/>
                <a:cs typeface="Arial"/>
              </a:defRPr>
            </a:lvl1pPr>
          </a:lstStyle>
          <a:p>
            <a:pPr>
              <a:defRPr/>
            </a:pPr>
            <a:r>
              <a:rPr lang="en-GB"/>
              <a:t>Click to add a title</a:t>
            </a:r>
            <a:endParaRPr lang="en-US"/>
          </a:p>
        </p:txBody>
      </p:sp>
      <p:sp>
        <p:nvSpPr>
          <p:cNvPr id="3" name="Picture Placeholder 2"/>
          <p:cNvSpPr>
            <a:spLocks noGrp="1"/>
          </p:cNvSpPr>
          <p:nvPr>
            <p:ph type="pic" idx="1"/>
          </p:nvPr>
        </p:nvSpPr>
        <p:spPr bwMode="auto">
          <a:xfrm>
            <a:off x="5646420" y="1517289"/>
            <a:ext cx="5708968" cy="4563471"/>
          </a:xfrm>
        </p:spPr>
        <p:txBody>
          <a:bodyPr/>
          <a:lstStyle>
            <a:lvl1pPr marL="0" indent="0">
              <a:buNone/>
              <a:defRPr sz="3200">
                <a:solidFill>
                  <a:schemeClr val="bg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hasCustomPrompt="1"/>
          </p:nvPr>
        </p:nvSpPr>
        <p:spPr bwMode="auto">
          <a:xfrm>
            <a:off x="1399858" y="1517289"/>
            <a:ext cx="3932237" cy="4563471"/>
          </a:xfrm>
        </p:spPr>
        <p:txBody>
          <a:bodyPr/>
          <a:lstStyle>
            <a:lvl1pPr marL="0" indent="0">
              <a:buNone/>
              <a:defRPr sz="1600" b="0" i="0">
                <a:solidFill>
                  <a:schemeClr val="bg1"/>
                </a:solidFill>
                <a:latin typeface="Arial"/>
                <a:cs typeface="Aria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add a text</a:t>
            </a:r>
            <a:endParaRPr/>
          </a:p>
        </p:txBody>
      </p:sp>
      <p:pic>
        <p:nvPicPr>
          <p:cNvPr id="9" name="Graphic 8"/>
          <p:cNvPicPr>
            <a:picLocks noChangeAspect="1"/>
          </p:cNvPicPr>
          <p:nvPr userDrawn="1"/>
        </p:nvPicPr>
        <p:blipFill>
          <a:blip r:embed="rId3"/>
          <a:stretch/>
        </p:blipFill>
        <p:spPr bwMode="auto">
          <a:xfrm>
            <a:off x="6938772" y="1931547"/>
            <a:ext cx="5081778" cy="3535150"/>
          </a:xfrm>
          <a:prstGeom prst="rect">
            <a:avLst/>
          </a:prstGeom>
        </p:spPr>
      </p:pic>
      <p:pic>
        <p:nvPicPr>
          <p:cNvPr id="10" name="Graphic 9"/>
          <p:cNvPicPr>
            <a:picLocks noChangeAspect="1"/>
          </p:cNvPicPr>
          <p:nvPr userDrawn="1"/>
        </p:nvPicPr>
        <p:blipFill>
          <a:blip r:embed="rId4"/>
          <a:stretch/>
        </p:blipFill>
        <p:spPr bwMode="auto">
          <a:xfrm>
            <a:off x="582930" y="3139127"/>
            <a:ext cx="1693926" cy="2283118"/>
          </a:xfrm>
          <a:prstGeom prst="rect">
            <a:avLst/>
          </a:prstGeom>
        </p:spPr>
      </p:pic>
      <p:sp>
        <p:nvSpPr>
          <p:cNvPr id="12" name="Date Placeholder 3"/>
          <p:cNvSpPr>
            <a:spLocks noGrp="1"/>
          </p:cNvSpPr>
          <p:nvPr>
            <p:ph type="dt" sz="half" idx="10"/>
          </p:nvPr>
        </p:nvSpPr>
        <p:spPr bwMode="auto">
          <a:xfrm>
            <a:off x="1399858" y="6356350"/>
            <a:ext cx="2743200" cy="365125"/>
          </a:xfrm>
          <a:prstGeom prst="rect">
            <a:avLst/>
          </a:prstGeom>
        </p:spPr>
        <p:txBody>
          <a:bodyPr/>
          <a:lstStyle/>
          <a:p>
            <a:pPr>
              <a:defRPr/>
            </a:pPr>
            <a:fld id="{C0282461-55B7-A944-BC8A-738D8DB2F9B8}" type="datetimeFigureOut">
              <a:rPr lang="en-US"/>
              <a:t>10/9/2022</a:t>
            </a:fld>
            <a:endParaRPr lang="en-US"/>
          </a:p>
        </p:txBody>
      </p:sp>
      <p:sp>
        <p:nvSpPr>
          <p:cNvPr id="13" name="Footer Placeholder 4"/>
          <p:cNvSpPr>
            <a:spLocks noGrp="1"/>
          </p:cNvSpPr>
          <p:nvPr>
            <p:ph type="ftr" sz="quarter" idx="11"/>
          </p:nvPr>
        </p:nvSpPr>
        <p:spPr bwMode="auto">
          <a:xfrm>
            <a:off x="4316254" y="6356350"/>
            <a:ext cx="4114800" cy="365125"/>
          </a:xfrm>
          <a:prstGeom prst="rect">
            <a:avLst/>
          </a:prstGeom>
        </p:spPr>
        <p:txBody>
          <a:bodyPr/>
          <a:lstStyle/>
          <a:p>
            <a:pPr>
              <a:defRPr/>
            </a:pPr>
            <a:endParaRPr lang="en-US"/>
          </a:p>
        </p:txBody>
      </p:sp>
      <p:sp>
        <p:nvSpPr>
          <p:cNvPr id="14" name="Slide Number Placeholder 5"/>
          <p:cNvSpPr>
            <a:spLocks noGrp="1"/>
          </p:cNvSpPr>
          <p:nvPr>
            <p:ph type="sldNum" sz="quarter" idx="12"/>
          </p:nvPr>
        </p:nvSpPr>
        <p:spPr bwMode="auto">
          <a:xfrm>
            <a:off x="8610600" y="6356350"/>
            <a:ext cx="2743200" cy="365125"/>
          </a:xfrm>
          <a:prstGeom prst="rect">
            <a:avLst/>
          </a:prstGeom>
        </p:spPr>
        <p:txBody>
          <a:bodyPr/>
          <a:lstStyle/>
          <a:p>
            <a:pPr>
              <a:defRPr/>
            </a:pPr>
            <a:fld id="{D3A33946-99D8-F541-861B-C7D51BD6797F}"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Section Header">
    <p:bg>
      <p:bgPr>
        <a:solidFill>
          <a:srgbClr val="32236C"/>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2621281" y="3123952"/>
            <a:ext cx="6362700" cy="1655763"/>
          </a:xfrm>
        </p:spPr>
        <p:txBody>
          <a:bodyPr lIns="0" tIns="0" rIns="0" bIns="0" anchor="ctr">
            <a:normAutofit/>
          </a:bodyPr>
          <a:lstStyle>
            <a:lvl1pPr>
              <a:defRPr sz="5400">
                <a:solidFill>
                  <a:schemeClr val="bg1"/>
                </a:solidFill>
              </a:defRPr>
            </a:lvl1pPr>
          </a:lstStyle>
          <a:p>
            <a:pPr>
              <a:defRPr/>
            </a:pPr>
            <a:r>
              <a:rPr lang="en-GB"/>
              <a:t>CLICK TO </a:t>
            </a:r>
            <a:br>
              <a:rPr lang="en-GB"/>
            </a:br>
            <a:r>
              <a:rPr lang="en-GB"/>
              <a:t>ADD A TITLE</a:t>
            </a:r>
            <a:endParaRPr lang="en-US"/>
          </a:p>
        </p:txBody>
      </p:sp>
      <p:sp>
        <p:nvSpPr>
          <p:cNvPr id="3" name="Text Placeholder 2"/>
          <p:cNvSpPr>
            <a:spLocks noGrp="1"/>
          </p:cNvSpPr>
          <p:nvPr>
            <p:ph type="body" idx="1" hasCustomPrompt="1"/>
          </p:nvPr>
        </p:nvSpPr>
        <p:spPr bwMode="auto">
          <a:xfrm>
            <a:off x="2621280" y="5031035"/>
            <a:ext cx="6362701" cy="821125"/>
          </a:xfrm>
        </p:spPr>
        <p:txBody>
          <a:bodyPr lIns="0" tIns="0" rIns="0" bIns="0" anchor="t"/>
          <a:lstStyle>
            <a:lvl1pPr marL="0" indent="0">
              <a:buNone/>
              <a:defRPr sz="2400" b="1">
                <a:solidFill>
                  <a:srgbClr val="03ECB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add a text</a:t>
            </a:r>
            <a:endParaRPr/>
          </a:p>
        </p:txBody>
      </p:sp>
      <p:sp>
        <p:nvSpPr>
          <p:cNvPr id="4" name="Date Placeholder 3"/>
          <p:cNvSpPr>
            <a:spLocks noGrp="1"/>
          </p:cNvSpPr>
          <p:nvPr>
            <p:ph type="dt" sz="half" idx="10"/>
          </p:nvPr>
        </p:nvSpPr>
        <p:spPr bwMode="auto">
          <a:xfrm>
            <a:off x="1399858" y="6356350"/>
            <a:ext cx="2743200" cy="365125"/>
          </a:xfrm>
          <a:prstGeom prst="rect">
            <a:avLst/>
          </a:prstGeom>
        </p:spPr>
        <p:txBody>
          <a:bodyPr/>
          <a:lstStyle>
            <a:lvl1pPr>
              <a:defRPr>
                <a:solidFill>
                  <a:srgbClr val="03ECB5"/>
                </a:solidFill>
                <a:latin typeface="Arial"/>
                <a:cs typeface="Arial"/>
              </a:defRPr>
            </a:lvl1pPr>
          </a:lstStyle>
          <a:p>
            <a:pPr>
              <a:defRPr/>
            </a:pPr>
            <a:fld id="{C0282461-55B7-A944-BC8A-738D8DB2F9B8}" type="datetimeFigureOut">
              <a:rPr lang="en-US"/>
              <a:t>10/9/2022</a:t>
            </a:fld>
            <a:endParaRPr lang="en-US"/>
          </a:p>
        </p:txBody>
      </p:sp>
      <p:sp>
        <p:nvSpPr>
          <p:cNvPr id="5" name="Footer Placeholder 4"/>
          <p:cNvSpPr>
            <a:spLocks noGrp="1"/>
          </p:cNvSpPr>
          <p:nvPr>
            <p:ph type="ftr" sz="quarter" idx="11"/>
          </p:nvPr>
        </p:nvSpPr>
        <p:spPr bwMode="auto">
          <a:xfrm>
            <a:off x="4316254" y="6356350"/>
            <a:ext cx="4114800" cy="365125"/>
          </a:xfrm>
          <a:prstGeom prst="rect">
            <a:avLst/>
          </a:prstGeom>
        </p:spPr>
        <p:txBody>
          <a:bodyPr/>
          <a:lstStyle>
            <a:lvl1pPr>
              <a:defRPr>
                <a:solidFill>
                  <a:srgbClr val="03ECB5"/>
                </a:solidFill>
                <a:latin typeface="Arial"/>
                <a:cs typeface="Arial"/>
              </a:defRPr>
            </a:lvl1pPr>
          </a:lstStyle>
          <a:p>
            <a:pPr>
              <a:defRPr/>
            </a:pPr>
            <a:endParaRPr lang="en-US"/>
          </a:p>
        </p:txBody>
      </p:sp>
      <p:sp>
        <p:nvSpPr>
          <p:cNvPr id="6" name="Slide Number Placeholder 5"/>
          <p:cNvSpPr>
            <a:spLocks noGrp="1"/>
          </p:cNvSpPr>
          <p:nvPr>
            <p:ph type="sldNum" sz="quarter" idx="12"/>
          </p:nvPr>
        </p:nvSpPr>
        <p:spPr bwMode="auto">
          <a:xfrm>
            <a:off x="8610600" y="6356350"/>
            <a:ext cx="2743200" cy="365125"/>
          </a:xfrm>
          <a:prstGeom prst="rect">
            <a:avLst/>
          </a:prstGeom>
        </p:spPr>
        <p:txBody>
          <a:bodyPr/>
          <a:lstStyle>
            <a:lvl1pPr>
              <a:defRPr>
                <a:solidFill>
                  <a:srgbClr val="03ECB5"/>
                </a:solidFill>
                <a:latin typeface="Arial"/>
                <a:cs typeface="Arial"/>
              </a:defRPr>
            </a:lvl1pPr>
          </a:lstStyle>
          <a:p>
            <a:pPr>
              <a:defRPr/>
            </a:pPr>
            <a:fld id="{D3A33946-99D8-F541-861B-C7D51BD6797F}" type="slidenum">
              <a:rPr lang="en-US"/>
              <a:t>‹#›</a:t>
            </a:fld>
            <a:endParaRPr lang="en-US"/>
          </a:p>
        </p:txBody>
      </p:sp>
      <p:pic>
        <p:nvPicPr>
          <p:cNvPr id="8" name="Graphic 7"/>
          <p:cNvPicPr>
            <a:picLocks noChangeAspect="1"/>
          </p:cNvPicPr>
          <p:nvPr userDrawn="1"/>
        </p:nvPicPr>
        <p:blipFill>
          <a:blip r:embed="rId2"/>
          <a:stretch/>
        </p:blipFill>
        <p:spPr bwMode="auto">
          <a:xfrm>
            <a:off x="6938772" y="1931547"/>
            <a:ext cx="5081778" cy="3535150"/>
          </a:xfrm>
          <a:prstGeom prst="rect">
            <a:avLst/>
          </a:prstGeom>
        </p:spPr>
      </p:pic>
      <p:pic>
        <p:nvPicPr>
          <p:cNvPr id="9" name="Graphic 8"/>
          <p:cNvPicPr>
            <a:picLocks noChangeAspect="1"/>
          </p:cNvPicPr>
          <p:nvPr userDrawn="1"/>
        </p:nvPicPr>
        <p:blipFill>
          <a:blip r:embed="rId3"/>
          <a:stretch/>
        </p:blipFill>
        <p:spPr bwMode="auto">
          <a:xfrm>
            <a:off x="582930" y="3139127"/>
            <a:ext cx="1693926" cy="2283118"/>
          </a:xfrm>
          <a:prstGeom prst="rect">
            <a:avLst/>
          </a:prstGeom>
        </p:spPr>
      </p:pic>
      <p:pic>
        <p:nvPicPr>
          <p:cNvPr id="10" name="Graphic 9"/>
          <p:cNvPicPr>
            <a:picLocks noChangeAspect="1"/>
          </p:cNvPicPr>
          <p:nvPr userDrawn="1"/>
        </p:nvPicPr>
        <p:blipFill>
          <a:blip r:embed="rId4"/>
          <a:stretch/>
        </p:blipFill>
        <p:spPr bwMode="auto">
          <a:xfrm>
            <a:off x="9732212" y="457200"/>
            <a:ext cx="1620000" cy="57272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Date Placeholder 4"/>
          <p:cNvSpPr>
            <a:spLocks noGrp="1"/>
          </p:cNvSpPr>
          <p:nvPr>
            <p:ph type="dt" sz="half" idx="10"/>
          </p:nvPr>
        </p:nvSpPr>
        <p:spPr bwMode="auto">
          <a:xfrm>
            <a:off x="838200" y="6356350"/>
            <a:ext cx="2743200" cy="365125"/>
          </a:xfrm>
          <a:prstGeom prst="rect">
            <a:avLst/>
          </a:prstGeom>
        </p:spPr>
        <p:txBody>
          <a:bodyPr/>
          <a:lstStyle/>
          <a:p>
            <a:pPr>
              <a:defRPr/>
            </a:pPr>
            <a:fld id="{C0282461-55B7-A944-BC8A-738D8DB2F9B8}" type="datetimeFigureOut">
              <a:rPr lang="en-US"/>
              <a:t>10/9/2022</a:t>
            </a:fld>
            <a:endParaRPr lang="en-US"/>
          </a:p>
        </p:txBody>
      </p:sp>
      <p:sp>
        <p:nvSpPr>
          <p:cNvPr id="6" name="Footer Placeholder 5"/>
          <p:cNvSpPr>
            <a:spLocks noGrp="1"/>
          </p:cNvSpPr>
          <p:nvPr>
            <p:ph type="ftr" sz="quarter" idx="11"/>
          </p:nvPr>
        </p:nvSpPr>
        <p:spPr bwMode="auto">
          <a:xfrm>
            <a:off x="4038600" y="6356350"/>
            <a:ext cx="4114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bwMode="auto">
          <a:xfrm>
            <a:off x="8610600" y="6356350"/>
            <a:ext cx="2743200" cy="365125"/>
          </a:xfrm>
          <a:prstGeom prst="rect">
            <a:avLst/>
          </a:prstGeom>
        </p:spPr>
        <p:txBody>
          <a:bodyPr/>
          <a:lstStyle/>
          <a:p>
            <a:pPr>
              <a:defRPr/>
            </a:pPr>
            <a:fld id="{D3A33946-99D8-F541-861B-C7D51BD6797F}"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7" name="Date Placeholder 6"/>
          <p:cNvSpPr>
            <a:spLocks noGrp="1"/>
          </p:cNvSpPr>
          <p:nvPr>
            <p:ph type="dt" sz="half" idx="10"/>
          </p:nvPr>
        </p:nvSpPr>
        <p:spPr bwMode="auto">
          <a:xfrm>
            <a:off x="838200" y="6356350"/>
            <a:ext cx="2743200" cy="365125"/>
          </a:xfrm>
          <a:prstGeom prst="rect">
            <a:avLst/>
          </a:prstGeom>
        </p:spPr>
        <p:txBody>
          <a:bodyPr/>
          <a:lstStyle/>
          <a:p>
            <a:pPr>
              <a:defRPr/>
            </a:pPr>
            <a:fld id="{C0282461-55B7-A944-BC8A-738D8DB2F9B8}" type="datetimeFigureOut">
              <a:rPr lang="en-US"/>
              <a:t>10/9/2022</a:t>
            </a:fld>
            <a:endParaRPr lang="en-US"/>
          </a:p>
        </p:txBody>
      </p:sp>
      <p:sp>
        <p:nvSpPr>
          <p:cNvPr id="8" name="Footer Placeholder 7"/>
          <p:cNvSpPr>
            <a:spLocks noGrp="1"/>
          </p:cNvSpPr>
          <p:nvPr>
            <p:ph type="ftr" sz="quarter" idx="11"/>
          </p:nvPr>
        </p:nvSpPr>
        <p:spPr bwMode="auto">
          <a:xfrm>
            <a:off x="4038600" y="6356350"/>
            <a:ext cx="41148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bwMode="auto">
          <a:xfrm>
            <a:off x="8610600" y="6356350"/>
            <a:ext cx="2743200" cy="365125"/>
          </a:xfrm>
          <a:prstGeom prst="rect">
            <a:avLst/>
          </a:prstGeom>
        </p:spPr>
        <p:txBody>
          <a:bodyPr/>
          <a:lstStyle/>
          <a:p>
            <a:pPr>
              <a:defRPr/>
            </a:pPr>
            <a:fld id="{D3A33946-99D8-F541-861B-C7D51BD6797F}"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7" name="Date Placeholder 3"/>
          <p:cNvSpPr>
            <a:spLocks noGrp="1"/>
          </p:cNvSpPr>
          <p:nvPr>
            <p:ph type="dt" sz="half" idx="2"/>
          </p:nvPr>
        </p:nvSpPr>
        <p:spPr bwMode="auto">
          <a:xfrm>
            <a:off x="1399858" y="6356350"/>
            <a:ext cx="2743200" cy="365125"/>
          </a:xfrm>
          <a:prstGeom prst="rect">
            <a:avLst/>
          </a:prstGeom>
        </p:spPr>
        <p:txBody>
          <a:bodyPr/>
          <a:lstStyle>
            <a:lvl1pPr>
              <a:defRPr>
                <a:solidFill>
                  <a:srgbClr val="03ECB5"/>
                </a:solidFill>
                <a:latin typeface="Arial"/>
                <a:cs typeface="Arial"/>
              </a:defRPr>
            </a:lvl1pPr>
          </a:lstStyle>
          <a:p>
            <a:pPr>
              <a:defRPr/>
            </a:pPr>
            <a:fld id="{C0282461-55B7-A944-BC8A-738D8DB2F9B8}" type="datetimeFigureOut">
              <a:rPr lang="en-US"/>
              <a:t>10/9/2022</a:t>
            </a:fld>
            <a:endParaRPr lang="en-US"/>
          </a:p>
        </p:txBody>
      </p:sp>
      <p:sp>
        <p:nvSpPr>
          <p:cNvPr id="8" name="Footer Placeholder 4"/>
          <p:cNvSpPr>
            <a:spLocks noGrp="1"/>
          </p:cNvSpPr>
          <p:nvPr>
            <p:ph type="ftr" sz="quarter" idx="3"/>
          </p:nvPr>
        </p:nvSpPr>
        <p:spPr bwMode="auto">
          <a:xfrm>
            <a:off x="4316254" y="6356350"/>
            <a:ext cx="4114800" cy="365125"/>
          </a:xfrm>
          <a:prstGeom prst="rect">
            <a:avLst/>
          </a:prstGeom>
        </p:spPr>
        <p:txBody>
          <a:bodyPr/>
          <a:lstStyle>
            <a:lvl1pPr>
              <a:defRPr>
                <a:solidFill>
                  <a:srgbClr val="03ECB5"/>
                </a:solidFill>
                <a:latin typeface="Arial"/>
                <a:cs typeface="Arial"/>
              </a:defRPr>
            </a:lvl1pPr>
          </a:lstStyle>
          <a:p>
            <a:pPr>
              <a:defRPr/>
            </a:pPr>
            <a:endParaRPr lang="en-US"/>
          </a:p>
        </p:txBody>
      </p:sp>
      <p:sp>
        <p:nvSpPr>
          <p:cNvPr id="9" name="Slide Number Placeholder 5"/>
          <p:cNvSpPr>
            <a:spLocks noGrp="1"/>
          </p:cNvSpPr>
          <p:nvPr>
            <p:ph type="sldNum" sz="quarter" idx="4"/>
          </p:nvPr>
        </p:nvSpPr>
        <p:spPr bwMode="auto">
          <a:xfrm>
            <a:off x="8610600" y="6356350"/>
            <a:ext cx="2743200" cy="365125"/>
          </a:xfrm>
          <a:prstGeom prst="rect">
            <a:avLst/>
          </a:prstGeom>
        </p:spPr>
        <p:txBody>
          <a:bodyPr/>
          <a:lstStyle>
            <a:lvl1pPr>
              <a:defRPr>
                <a:solidFill>
                  <a:srgbClr val="03ECB5"/>
                </a:solidFill>
                <a:latin typeface="Arial"/>
                <a:cs typeface="Arial"/>
              </a:defRPr>
            </a:lvl1pPr>
          </a:lstStyle>
          <a:p>
            <a:pPr>
              <a:defRPr/>
            </a:pPr>
            <a:fld id="{D3A33946-99D8-F541-861B-C7D51BD6797F}"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b="1" i="0">
          <a:solidFill>
            <a:srgbClr val="03ECB5"/>
          </a:solidFill>
          <a:latin typeface="Arial"/>
          <a:ea typeface="+mj-ea"/>
          <a:cs typeface="Arial"/>
        </a:defRPr>
      </a:lvl1pPr>
    </p:titleStyle>
    <p:bodyStyle>
      <a:lvl1pPr marL="228600" indent="-228600" algn="l" defTabSz="914400">
        <a:lnSpc>
          <a:spcPct val="90000"/>
        </a:lnSpc>
        <a:spcBef>
          <a:spcPts val="1000"/>
        </a:spcBef>
        <a:buFont typeface="Arial"/>
        <a:buChar char="•"/>
        <a:defRPr sz="2800">
          <a:solidFill>
            <a:srgbClr val="32236C"/>
          </a:solidFill>
          <a:latin typeface="Arial"/>
          <a:ea typeface="+mn-ea"/>
          <a:cs typeface="Arial"/>
        </a:defRPr>
      </a:lvl1pPr>
      <a:lvl2pPr marL="685800" indent="-228600" algn="l" defTabSz="914400">
        <a:lnSpc>
          <a:spcPct val="90000"/>
        </a:lnSpc>
        <a:spcBef>
          <a:spcPts val="500"/>
        </a:spcBef>
        <a:buFont typeface="Arial"/>
        <a:buChar char="•"/>
        <a:defRPr sz="2400">
          <a:solidFill>
            <a:srgbClr val="32236C"/>
          </a:solidFill>
          <a:latin typeface="Arial"/>
          <a:ea typeface="+mn-ea"/>
          <a:cs typeface="Arial"/>
        </a:defRPr>
      </a:lvl2pPr>
      <a:lvl3pPr marL="1143000" indent="-228600" algn="l" defTabSz="914400">
        <a:lnSpc>
          <a:spcPct val="90000"/>
        </a:lnSpc>
        <a:spcBef>
          <a:spcPts val="500"/>
        </a:spcBef>
        <a:buFont typeface="Arial"/>
        <a:buChar char="•"/>
        <a:defRPr sz="2000">
          <a:solidFill>
            <a:srgbClr val="32236C"/>
          </a:solidFill>
          <a:latin typeface="Arial"/>
          <a:ea typeface="+mn-ea"/>
          <a:cs typeface="Arial"/>
        </a:defRPr>
      </a:lvl3pPr>
      <a:lvl4pPr marL="1600200" indent="-228600" algn="l" defTabSz="914400">
        <a:lnSpc>
          <a:spcPct val="90000"/>
        </a:lnSpc>
        <a:spcBef>
          <a:spcPts val="500"/>
        </a:spcBef>
        <a:buFont typeface="Arial"/>
        <a:buChar char="•"/>
        <a:defRPr sz="1800">
          <a:solidFill>
            <a:srgbClr val="32236C"/>
          </a:solidFill>
          <a:latin typeface="Arial"/>
          <a:ea typeface="+mn-ea"/>
          <a:cs typeface="Arial"/>
        </a:defRPr>
      </a:lvl4pPr>
      <a:lvl5pPr marL="2057400" indent="-228600" algn="l" defTabSz="914400">
        <a:lnSpc>
          <a:spcPct val="90000"/>
        </a:lnSpc>
        <a:spcBef>
          <a:spcPts val="500"/>
        </a:spcBef>
        <a:buFont typeface="Arial"/>
        <a:buChar char="•"/>
        <a:defRPr sz="1800">
          <a:solidFill>
            <a:srgbClr val="32236C"/>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2621281" y="2852936"/>
            <a:ext cx="6643071" cy="1655763"/>
          </a:xfrm>
        </p:spPr>
        <p:txBody>
          <a:bodyPr>
            <a:normAutofit fontScale="90000"/>
          </a:bodyPr>
          <a:lstStyle/>
          <a:p>
            <a:pPr>
              <a:defRPr/>
            </a:pPr>
            <a:r>
              <a:rPr lang="en-US" dirty="0"/>
              <a:t>Beyond Babylonian Confusion</a:t>
            </a:r>
            <a:br>
              <a:rPr lang="en-US" dirty="0"/>
            </a:br>
            <a:r>
              <a:rPr lang="en-US" sz="2700" dirty="0"/>
              <a:t>a</a:t>
            </a:r>
            <a:r>
              <a:rPr lang="en-US" sz="2700" b="1" u="none" strike="noStrike" dirty="0">
                <a:solidFill>
                  <a:srgbClr val="FFFFFF"/>
                </a:solidFill>
                <a:effectLst/>
                <a:latin typeface="Arial" panose="020B0604020202020204" pitchFamily="34" charset="0"/>
              </a:rPr>
              <a:t> case-study based approach for multilingual NLP on historical literature</a:t>
            </a:r>
            <a:endParaRPr dirty="0"/>
          </a:p>
        </p:txBody>
      </p:sp>
      <p:sp>
        <p:nvSpPr>
          <p:cNvPr id="3" name="Subtitle 2"/>
          <p:cNvSpPr>
            <a:spLocks noGrp="1"/>
          </p:cNvSpPr>
          <p:nvPr>
            <p:ph type="subTitle" idx="1"/>
          </p:nvPr>
        </p:nvSpPr>
        <p:spPr bwMode="auto">
          <a:xfrm>
            <a:off x="2621281" y="5031035"/>
            <a:ext cx="6931103" cy="821125"/>
          </a:xfrm>
        </p:spPr>
        <p:txBody>
          <a:bodyPr>
            <a:normAutofit/>
          </a:bodyPr>
          <a:lstStyle/>
          <a:p>
            <a:pPr>
              <a:defRPr/>
            </a:pPr>
            <a:r>
              <a:rPr lang="en-US" dirty="0"/>
              <a:t>Tess Dejaeghere</a:t>
            </a:r>
          </a:p>
          <a:p>
            <a:pPr>
              <a:defRPr/>
            </a:pPr>
            <a:r>
              <a:rPr lang="en-US" sz="1800" dirty="0"/>
              <a:t>Julie M. Birkholz, Els Lefever, Christophe Verbruggen</a:t>
            </a:r>
            <a:endParaRPr sz="1800" dirty="0"/>
          </a:p>
        </p:txBody>
      </p:sp>
      <p:sp>
        <p:nvSpPr>
          <p:cNvPr id="4" name="Subtitle 2"/>
          <p:cNvSpPr txBox="1"/>
          <p:nvPr/>
        </p:nvSpPr>
        <p:spPr bwMode="auto">
          <a:xfrm>
            <a:off x="3563389" y="6141720"/>
            <a:ext cx="7353992" cy="556953"/>
          </a:xfrm>
          <a:prstGeom prst="rect">
            <a:avLst/>
          </a:prstGeom>
        </p:spPr>
        <p:txBody>
          <a:bodyPr vert="horz" lIns="0" tIns="0" rIns="0" bIns="0" rtlCol="0" anchor="t">
            <a:noAutofit/>
          </a:bodyPr>
          <a:lstStyle>
            <a:lvl1pPr marL="0" indent="0" algn="l" defTabSz="914400">
              <a:lnSpc>
                <a:spcPct val="90000"/>
              </a:lnSpc>
              <a:spcBef>
                <a:spcPts val="1000"/>
              </a:spcBef>
              <a:buFont typeface="Arial"/>
              <a:buNone/>
              <a:defRPr sz="2400" b="1" i="0">
                <a:solidFill>
                  <a:srgbClr val="03ECB5"/>
                </a:solidFill>
                <a:latin typeface="Arial"/>
                <a:ea typeface="+mn-ea"/>
                <a:cs typeface="Arial"/>
              </a:defRPr>
            </a:lvl1pPr>
            <a:lvl2pPr marL="457200" indent="0" algn="ctr" defTabSz="914400">
              <a:lnSpc>
                <a:spcPct val="90000"/>
              </a:lnSpc>
              <a:spcBef>
                <a:spcPts val="500"/>
              </a:spcBef>
              <a:buFont typeface="Arial"/>
              <a:buNone/>
              <a:defRPr sz="2000">
                <a:solidFill>
                  <a:srgbClr val="32236C"/>
                </a:solidFill>
                <a:latin typeface="Arial"/>
                <a:ea typeface="+mn-ea"/>
                <a:cs typeface="Arial"/>
              </a:defRPr>
            </a:lvl2pPr>
            <a:lvl3pPr marL="914400" indent="0" algn="ctr" defTabSz="914400">
              <a:lnSpc>
                <a:spcPct val="90000"/>
              </a:lnSpc>
              <a:spcBef>
                <a:spcPts val="500"/>
              </a:spcBef>
              <a:buFont typeface="Arial"/>
              <a:buNone/>
              <a:defRPr sz="1800">
                <a:solidFill>
                  <a:srgbClr val="32236C"/>
                </a:solidFill>
                <a:latin typeface="Arial"/>
                <a:ea typeface="+mn-ea"/>
                <a:cs typeface="Arial"/>
              </a:defRPr>
            </a:lvl3pPr>
            <a:lvl4pPr marL="1371600" indent="0" algn="ctr" defTabSz="914400">
              <a:lnSpc>
                <a:spcPct val="90000"/>
              </a:lnSpc>
              <a:spcBef>
                <a:spcPts val="500"/>
              </a:spcBef>
              <a:buFont typeface="Arial"/>
              <a:buNone/>
              <a:defRPr sz="1600">
                <a:solidFill>
                  <a:srgbClr val="32236C"/>
                </a:solidFill>
                <a:latin typeface="Arial"/>
                <a:ea typeface="+mn-ea"/>
                <a:cs typeface="Arial"/>
              </a:defRPr>
            </a:lvl4pPr>
            <a:lvl5pPr marL="1828800" indent="0" algn="ctr" defTabSz="914400">
              <a:lnSpc>
                <a:spcPct val="90000"/>
              </a:lnSpc>
              <a:spcBef>
                <a:spcPts val="500"/>
              </a:spcBef>
              <a:buFont typeface="Arial"/>
              <a:buNone/>
              <a:defRPr sz="1600">
                <a:solidFill>
                  <a:srgbClr val="32236C"/>
                </a:solidFill>
                <a:latin typeface="Arial"/>
                <a:ea typeface="+mn-ea"/>
                <a:cs typeface="Arial"/>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IE" sz="1600">
                <a:solidFill>
                  <a:schemeClr val="bg1"/>
                </a:solidFill>
              </a:rPr>
              <a:t>This project has received funding from the European Union’s Horizon 2020 research and innovation programme under grant agreement No 101004984</a:t>
            </a:r>
            <a:endParaRPr lang="en-US" sz="1600">
              <a:solidFill>
                <a:schemeClr val="bg1"/>
              </a:solidFill>
            </a:endParaRPr>
          </a:p>
        </p:txBody>
      </p:sp>
      <p:pic>
        <p:nvPicPr>
          <p:cNvPr id="6" name="Picture 5"/>
          <p:cNvPicPr>
            <a:picLocks noChangeAspect="1"/>
          </p:cNvPicPr>
          <p:nvPr/>
        </p:nvPicPr>
        <p:blipFill>
          <a:blip r:embed="rId3"/>
          <a:stretch/>
        </p:blipFill>
        <p:spPr bwMode="auto">
          <a:xfrm>
            <a:off x="2621281" y="6066073"/>
            <a:ext cx="827957" cy="5533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399858" y="457200"/>
            <a:ext cx="3588856" cy="572727"/>
          </a:xfrm>
        </p:spPr>
        <p:txBody>
          <a:bodyPr/>
          <a:lstStyle/>
          <a:p>
            <a:pPr>
              <a:defRPr/>
            </a:pPr>
            <a:r>
              <a:rPr lang="en-US" dirty="0"/>
              <a:t>Background</a:t>
            </a:r>
            <a:endParaRPr dirty="0"/>
          </a:p>
        </p:txBody>
      </p:sp>
      <p:sp>
        <p:nvSpPr>
          <p:cNvPr id="6" name="Tijdelijke aanduiding voor inhoud 5">
            <a:extLst>
              <a:ext uri="{FF2B5EF4-FFF2-40B4-BE49-F238E27FC236}">
                <a16:creationId xmlns:a16="http://schemas.microsoft.com/office/drawing/2014/main" id="{60384568-795E-517C-BE60-A85F4CA5212D}"/>
              </a:ext>
            </a:extLst>
          </p:cNvPr>
          <p:cNvSpPr txBox="1">
            <a:spLocks noGrp="1"/>
          </p:cNvSpPr>
          <p:nvPr>
            <p:ph idx="1"/>
          </p:nvPr>
        </p:nvSpPr>
        <p:spPr>
          <a:xfrm>
            <a:off x="1399858" y="4721200"/>
            <a:ext cx="4136771" cy="1421928"/>
          </a:xfrm>
          <a:prstGeom prst="rect">
            <a:avLst/>
          </a:prstGeom>
          <a:noFill/>
        </p:spPr>
        <p:txBody>
          <a:bodyPr wrap="square" rtlCol="0">
            <a:spAutoFit/>
          </a:bodyPr>
          <a:lstStyle/>
          <a:p>
            <a:pPr marL="0" indent="0" algn="just">
              <a:buNone/>
            </a:pPr>
            <a:r>
              <a:rPr lang="en-US" sz="1600" dirty="0"/>
              <a:t>Computational Literary Studies Infrastructure (CLS INFRA) is a four-year partnership to build a shared resource of high-quality </a:t>
            </a:r>
            <a:r>
              <a:rPr lang="en-US" sz="1600" b="1" dirty="0">
                <a:solidFill>
                  <a:srgbClr val="E77965"/>
                </a:solidFill>
              </a:rPr>
              <a:t>data</a:t>
            </a:r>
            <a:r>
              <a:rPr lang="en-US" sz="1600" dirty="0"/>
              <a:t>, </a:t>
            </a:r>
            <a:r>
              <a:rPr lang="en-US" sz="1600" b="1" dirty="0">
                <a:solidFill>
                  <a:srgbClr val="E77965"/>
                </a:solidFill>
              </a:rPr>
              <a:t>tools</a:t>
            </a:r>
            <a:r>
              <a:rPr lang="en-US" sz="1600" dirty="0"/>
              <a:t> and </a:t>
            </a:r>
            <a:r>
              <a:rPr lang="en-US" sz="1600" b="1" dirty="0">
                <a:solidFill>
                  <a:srgbClr val="E77965"/>
                </a:solidFill>
              </a:rPr>
              <a:t>knowledge</a:t>
            </a:r>
            <a:r>
              <a:rPr lang="en-US" sz="1600" dirty="0"/>
              <a:t> to aid new approaches to </a:t>
            </a:r>
            <a:r>
              <a:rPr lang="en-US" sz="1600" b="1" dirty="0">
                <a:solidFill>
                  <a:srgbClr val="E77965"/>
                </a:solidFill>
              </a:rPr>
              <a:t>studying literature in the digital age</a:t>
            </a:r>
            <a:r>
              <a:rPr lang="en-US" sz="1600" dirty="0"/>
              <a:t>.</a:t>
            </a:r>
          </a:p>
        </p:txBody>
      </p:sp>
      <p:graphicFrame>
        <p:nvGraphicFramePr>
          <p:cNvPr id="7" name="Tabel 4">
            <a:extLst>
              <a:ext uri="{FF2B5EF4-FFF2-40B4-BE49-F238E27FC236}">
                <a16:creationId xmlns:a16="http://schemas.microsoft.com/office/drawing/2014/main" id="{F66C2AA3-A17F-3F6D-7310-57A61B807357}"/>
              </a:ext>
            </a:extLst>
          </p:cNvPr>
          <p:cNvGraphicFramePr>
            <a:graphicFrameLocks noGrp="1"/>
          </p:cNvGraphicFramePr>
          <p:nvPr>
            <p:extLst>
              <p:ext uri="{D42A27DB-BD31-4B8C-83A1-F6EECF244321}">
                <p14:modId xmlns:p14="http://schemas.microsoft.com/office/powerpoint/2010/main" val="2208229698"/>
              </p:ext>
            </p:extLst>
          </p:nvPr>
        </p:nvGraphicFramePr>
        <p:xfrm>
          <a:off x="6655371" y="3068960"/>
          <a:ext cx="4136771" cy="2108200"/>
        </p:xfrm>
        <a:graphic>
          <a:graphicData uri="http://schemas.openxmlformats.org/drawingml/2006/table">
            <a:tbl>
              <a:tblPr firstRow="1" bandRow="1">
                <a:tableStyleId>{C083E6E3-FA7D-4D7B-A595-EF9225AFEA82}</a:tableStyleId>
              </a:tblPr>
              <a:tblGrid>
                <a:gridCol w="4136771">
                  <a:extLst>
                    <a:ext uri="{9D8B030D-6E8A-4147-A177-3AD203B41FA5}">
                      <a16:colId xmlns:a16="http://schemas.microsoft.com/office/drawing/2014/main" val="4253438183"/>
                    </a:ext>
                  </a:extLst>
                </a:gridCol>
              </a:tblGrid>
              <a:tr h="370840">
                <a:tc>
                  <a:txBody>
                    <a:bodyPr/>
                    <a:lstStyle/>
                    <a:p>
                      <a:r>
                        <a:rPr lang="nl-BE" sz="1600" dirty="0">
                          <a:solidFill>
                            <a:srgbClr val="002060"/>
                          </a:solidFill>
                          <a:latin typeface="Arial" panose="020B0604020202020204" pitchFamily="34" charset="0"/>
                          <a:cs typeface="Arial" panose="020B0604020202020204" pitchFamily="34" charset="0"/>
                        </a:rPr>
                        <a:t>Deliverables</a:t>
                      </a:r>
                    </a:p>
                  </a:txBody>
                  <a:tcPr/>
                </a:tc>
                <a:extLst>
                  <a:ext uri="{0D108BD9-81ED-4DB2-BD59-A6C34878D82A}">
                    <a16:rowId xmlns:a16="http://schemas.microsoft.com/office/drawing/2014/main" val="1791077819"/>
                  </a:ext>
                </a:extLst>
              </a:tr>
              <a:tr h="370840">
                <a:tc>
                  <a:txBody>
                    <a:bodyPr/>
                    <a:lstStyle/>
                    <a:p>
                      <a:r>
                        <a:rPr lang="nl-BE" sz="1600" dirty="0">
                          <a:solidFill>
                            <a:srgbClr val="002060"/>
                          </a:solidFill>
                          <a:latin typeface="Arial" panose="020B0604020202020204" pitchFamily="34" charset="0"/>
                          <a:cs typeface="Arial" panose="020B0604020202020204" pitchFamily="34" charset="0"/>
                        </a:rPr>
                        <a:t>Machine </a:t>
                      </a:r>
                      <a:r>
                        <a:rPr lang="nl-BE" sz="1600" dirty="0" err="1">
                          <a:solidFill>
                            <a:srgbClr val="002060"/>
                          </a:solidFill>
                          <a:latin typeface="Arial" panose="020B0604020202020204" pitchFamily="34" charset="0"/>
                          <a:cs typeface="Arial" panose="020B0604020202020204" pitchFamily="34" charset="0"/>
                        </a:rPr>
                        <a:t>learning</a:t>
                      </a:r>
                      <a:r>
                        <a:rPr lang="nl-BE" sz="1600" dirty="0">
                          <a:solidFill>
                            <a:srgbClr val="002060"/>
                          </a:solidFill>
                          <a:latin typeface="Arial" panose="020B0604020202020204" pitchFamily="34" charset="0"/>
                          <a:cs typeface="Arial" panose="020B0604020202020204" pitchFamily="34" charset="0"/>
                        </a:rPr>
                        <a:t> pipeline </a:t>
                      </a:r>
                      <a:r>
                        <a:rPr lang="nl-BE" sz="1600" dirty="0" err="1">
                          <a:solidFill>
                            <a:srgbClr val="002060"/>
                          </a:solidFill>
                          <a:latin typeface="Arial" panose="020B0604020202020204" pitchFamily="34" charset="0"/>
                          <a:cs typeface="Arial" panose="020B0604020202020204" pitchFamily="34" charset="0"/>
                        </a:rPr>
                        <a:t>for</a:t>
                      </a:r>
                      <a:r>
                        <a:rPr lang="nl-BE" sz="1600" dirty="0">
                          <a:solidFill>
                            <a:srgbClr val="002060"/>
                          </a:solidFill>
                          <a:latin typeface="Arial" panose="020B0604020202020204" pitchFamily="34" charset="0"/>
                          <a:cs typeface="Arial" panose="020B0604020202020204" pitchFamily="34" charset="0"/>
                        </a:rPr>
                        <a:t> </a:t>
                      </a:r>
                      <a:r>
                        <a:rPr lang="nl-BE" sz="1600" dirty="0" err="1">
                          <a:solidFill>
                            <a:srgbClr val="002060"/>
                          </a:solidFill>
                          <a:latin typeface="Arial" panose="020B0604020202020204" pitchFamily="34" charset="0"/>
                          <a:cs typeface="Arial" panose="020B0604020202020204" pitchFamily="34" charset="0"/>
                        </a:rPr>
                        <a:t>the</a:t>
                      </a:r>
                      <a:r>
                        <a:rPr lang="nl-BE" sz="1600" dirty="0">
                          <a:solidFill>
                            <a:srgbClr val="002060"/>
                          </a:solidFill>
                          <a:latin typeface="Arial" panose="020B0604020202020204" pitchFamily="34" charset="0"/>
                          <a:cs typeface="Arial" panose="020B0604020202020204" pitchFamily="34" charset="0"/>
                        </a:rPr>
                        <a:t> </a:t>
                      </a:r>
                      <a:r>
                        <a:rPr lang="nl-BE" sz="1600" dirty="0" err="1">
                          <a:solidFill>
                            <a:srgbClr val="002060"/>
                          </a:solidFill>
                          <a:latin typeface="Arial" panose="020B0604020202020204" pitchFamily="34" charset="0"/>
                          <a:cs typeface="Arial" panose="020B0604020202020204" pitchFamily="34" charset="0"/>
                        </a:rPr>
                        <a:t>extraction</a:t>
                      </a:r>
                      <a:r>
                        <a:rPr lang="nl-BE" sz="1600" dirty="0">
                          <a:solidFill>
                            <a:srgbClr val="002060"/>
                          </a:solidFill>
                          <a:latin typeface="Arial" panose="020B0604020202020204" pitchFamily="34" charset="0"/>
                          <a:cs typeface="Arial" panose="020B0604020202020204" pitchFamily="34" charset="0"/>
                        </a:rPr>
                        <a:t> of </a:t>
                      </a:r>
                      <a:r>
                        <a:rPr lang="nl-BE" sz="1600" dirty="0" err="1">
                          <a:solidFill>
                            <a:srgbClr val="002060"/>
                          </a:solidFill>
                          <a:latin typeface="Arial" panose="020B0604020202020204" pitchFamily="34" charset="0"/>
                          <a:cs typeface="Arial" panose="020B0604020202020204" pitchFamily="34" charset="0"/>
                        </a:rPr>
                        <a:t>Named</a:t>
                      </a:r>
                      <a:r>
                        <a:rPr lang="nl-BE" sz="1600" dirty="0">
                          <a:solidFill>
                            <a:srgbClr val="002060"/>
                          </a:solidFill>
                          <a:latin typeface="Arial" panose="020B0604020202020204" pitchFamily="34" charset="0"/>
                          <a:cs typeface="Arial" panose="020B0604020202020204" pitchFamily="34" charset="0"/>
                        </a:rPr>
                        <a:t> </a:t>
                      </a:r>
                      <a:r>
                        <a:rPr lang="nl-BE" sz="1600" dirty="0" err="1">
                          <a:solidFill>
                            <a:srgbClr val="002060"/>
                          </a:solidFill>
                          <a:latin typeface="Arial" panose="020B0604020202020204" pitchFamily="34" charset="0"/>
                          <a:cs typeface="Arial" panose="020B0604020202020204" pitchFamily="34" charset="0"/>
                        </a:rPr>
                        <a:t>Entities</a:t>
                      </a:r>
                      <a:r>
                        <a:rPr lang="nl-BE" sz="1600" dirty="0">
                          <a:solidFill>
                            <a:srgbClr val="00206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5699397"/>
                  </a:ext>
                </a:extLst>
              </a:tr>
              <a:tr h="370840">
                <a:tc>
                  <a:txBody>
                    <a:bodyPr/>
                    <a:lstStyle/>
                    <a:p>
                      <a:r>
                        <a:rPr lang="nl-BE" sz="1600" dirty="0">
                          <a:solidFill>
                            <a:srgbClr val="002060"/>
                          </a:solidFill>
                          <a:latin typeface="Arial" panose="020B0604020202020204" pitchFamily="34" charset="0"/>
                          <a:cs typeface="Arial" panose="020B0604020202020204" pitchFamily="34" charset="0"/>
                        </a:rPr>
                        <a:t>Prototype </a:t>
                      </a:r>
                      <a:r>
                        <a:rPr lang="nl-BE" sz="1600" dirty="0" err="1">
                          <a:solidFill>
                            <a:srgbClr val="002060"/>
                          </a:solidFill>
                          <a:latin typeface="Arial" panose="020B0604020202020204" pitchFamily="34" charset="0"/>
                          <a:cs typeface="Arial" panose="020B0604020202020204" pitchFamily="34" charset="0"/>
                        </a:rPr>
                        <a:t>to</a:t>
                      </a:r>
                      <a:r>
                        <a:rPr lang="nl-BE" sz="1600" dirty="0">
                          <a:solidFill>
                            <a:srgbClr val="002060"/>
                          </a:solidFill>
                          <a:latin typeface="Arial" panose="020B0604020202020204" pitchFamily="34" charset="0"/>
                          <a:cs typeface="Arial" panose="020B0604020202020204" pitchFamily="34" charset="0"/>
                        </a:rPr>
                        <a:t> extract relations </a:t>
                      </a:r>
                      <a:r>
                        <a:rPr lang="nl-BE" sz="1600" dirty="0" err="1">
                          <a:solidFill>
                            <a:srgbClr val="002060"/>
                          </a:solidFill>
                          <a:latin typeface="Arial" panose="020B0604020202020204" pitchFamily="34" charset="0"/>
                          <a:cs typeface="Arial" panose="020B0604020202020204" pitchFamily="34" charset="0"/>
                        </a:rPr>
                        <a:t>between</a:t>
                      </a:r>
                      <a:r>
                        <a:rPr lang="nl-BE" sz="1600" dirty="0">
                          <a:solidFill>
                            <a:srgbClr val="002060"/>
                          </a:solidFill>
                          <a:latin typeface="Arial" panose="020B0604020202020204" pitchFamily="34" charset="0"/>
                          <a:cs typeface="Arial" panose="020B0604020202020204" pitchFamily="34" charset="0"/>
                        </a:rPr>
                        <a:t> </a:t>
                      </a:r>
                      <a:r>
                        <a:rPr lang="nl-BE" sz="1600" dirty="0" err="1">
                          <a:solidFill>
                            <a:srgbClr val="002060"/>
                          </a:solidFill>
                          <a:latin typeface="Arial" panose="020B0604020202020204" pitchFamily="34" charset="0"/>
                          <a:cs typeface="Arial" panose="020B0604020202020204" pitchFamily="34" charset="0"/>
                        </a:rPr>
                        <a:t>entities</a:t>
                      </a:r>
                      <a:r>
                        <a:rPr lang="nl-BE" sz="1600" dirty="0">
                          <a:solidFill>
                            <a:srgbClr val="00206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688368578"/>
                  </a:ext>
                </a:extLst>
              </a:tr>
              <a:tr h="370840">
                <a:tc>
                  <a:txBody>
                    <a:bodyPr/>
                    <a:lstStyle/>
                    <a:p>
                      <a:r>
                        <a:rPr lang="nl-BE" sz="1600" dirty="0">
                          <a:solidFill>
                            <a:srgbClr val="002060"/>
                          </a:solidFill>
                          <a:latin typeface="Arial" panose="020B0604020202020204" pitchFamily="34" charset="0"/>
                          <a:cs typeface="Arial" panose="020B0604020202020204" pitchFamily="34" charset="0"/>
                        </a:rPr>
                        <a:t>A lexicon-</a:t>
                      </a:r>
                      <a:r>
                        <a:rPr lang="nl-BE" sz="1600" dirty="0" err="1">
                          <a:solidFill>
                            <a:srgbClr val="002060"/>
                          </a:solidFill>
                          <a:latin typeface="Arial" panose="020B0604020202020204" pitchFamily="34" charset="0"/>
                          <a:cs typeface="Arial" panose="020B0604020202020204" pitchFamily="34" charset="0"/>
                        </a:rPr>
                        <a:t>based</a:t>
                      </a:r>
                      <a:r>
                        <a:rPr lang="nl-BE" sz="1600" dirty="0">
                          <a:solidFill>
                            <a:srgbClr val="002060"/>
                          </a:solidFill>
                          <a:latin typeface="Arial" panose="020B0604020202020204" pitchFamily="34" charset="0"/>
                          <a:cs typeface="Arial" panose="020B0604020202020204" pitchFamily="34" charset="0"/>
                        </a:rPr>
                        <a:t> </a:t>
                      </a:r>
                      <a:r>
                        <a:rPr lang="nl-BE" sz="1600" dirty="0" err="1">
                          <a:solidFill>
                            <a:srgbClr val="002060"/>
                          </a:solidFill>
                          <a:latin typeface="Arial" panose="020B0604020202020204" pitchFamily="34" charset="0"/>
                          <a:cs typeface="Arial" panose="020B0604020202020204" pitchFamily="34" charset="0"/>
                        </a:rPr>
                        <a:t>and</a:t>
                      </a:r>
                      <a:r>
                        <a:rPr lang="nl-BE" sz="1600" dirty="0">
                          <a:solidFill>
                            <a:srgbClr val="002060"/>
                          </a:solidFill>
                          <a:latin typeface="Arial" panose="020B0604020202020204" pitchFamily="34" charset="0"/>
                          <a:cs typeface="Arial" panose="020B0604020202020204" pitchFamily="34" charset="0"/>
                        </a:rPr>
                        <a:t> Machine </a:t>
                      </a:r>
                      <a:r>
                        <a:rPr lang="nl-BE" sz="1600" dirty="0" err="1">
                          <a:solidFill>
                            <a:srgbClr val="002060"/>
                          </a:solidFill>
                          <a:latin typeface="Arial" panose="020B0604020202020204" pitchFamily="34" charset="0"/>
                          <a:cs typeface="Arial" panose="020B0604020202020204" pitchFamily="34" charset="0"/>
                        </a:rPr>
                        <a:t>learning</a:t>
                      </a:r>
                      <a:r>
                        <a:rPr lang="nl-BE" sz="1600" dirty="0">
                          <a:solidFill>
                            <a:srgbClr val="002060"/>
                          </a:solidFill>
                          <a:latin typeface="Arial" panose="020B0604020202020204" pitchFamily="34" charset="0"/>
                          <a:cs typeface="Arial" panose="020B0604020202020204" pitchFamily="34" charset="0"/>
                        </a:rPr>
                        <a:t> pipeline </a:t>
                      </a:r>
                      <a:r>
                        <a:rPr lang="nl-BE" sz="1600" dirty="0" err="1">
                          <a:solidFill>
                            <a:srgbClr val="002060"/>
                          </a:solidFill>
                          <a:latin typeface="Arial" panose="020B0604020202020204" pitchFamily="34" charset="0"/>
                          <a:cs typeface="Arial" panose="020B0604020202020204" pitchFamily="34" charset="0"/>
                        </a:rPr>
                        <a:t>for</a:t>
                      </a:r>
                      <a:r>
                        <a:rPr lang="nl-BE" sz="1600" dirty="0">
                          <a:solidFill>
                            <a:srgbClr val="002060"/>
                          </a:solidFill>
                          <a:latin typeface="Arial" panose="020B0604020202020204" pitchFamily="34" charset="0"/>
                          <a:cs typeface="Arial" panose="020B0604020202020204" pitchFamily="34" charset="0"/>
                        </a:rPr>
                        <a:t> sentiment analysis.</a:t>
                      </a:r>
                    </a:p>
                  </a:txBody>
                  <a:tcPr/>
                </a:tc>
                <a:extLst>
                  <a:ext uri="{0D108BD9-81ED-4DB2-BD59-A6C34878D82A}">
                    <a16:rowId xmlns:a16="http://schemas.microsoft.com/office/drawing/2014/main" val="952406200"/>
                  </a:ext>
                </a:extLst>
              </a:tr>
            </a:tbl>
          </a:graphicData>
        </a:graphic>
      </p:graphicFrame>
      <p:pic>
        <p:nvPicPr>
          <p:cNvPr id="1026" name="Picture 2">
            <a:extLst>
              <a:ext uri="{FF2B5EF4-FFF2-40B4-BE49-F238E27FC236}">
                <a16:creationId xmlns:a16="http://schemas.microsoft.com/office/drawing/2014/main" id="{DA92FBB4-F3CE-49B9-9E3B-11C6BDDDD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815" y="1916832"/>
            <a:ext cx="3588856" cy="246680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97065F59-CDB7-DF36-3209-F5DF6ED1E4AB}"/>
              </a:ext>
            </a:extLst>
          </p:cNvPr>
          <p:cNvPicPr>
            <a:picLocks noChangeAspect="1"/>
          </p:cNvPicPr>
          <p:nvPr/>
        </p:nvPicPr>
        <p:blipFill>
          <a:blip r:embed="rId4"/>
          <a:stretch>
            <a:fillRect/>
          </a:stretch>
        </p:blipFill>
        <p:spPr>
          <a:xfrm>
            <a:off x="5515293" y="213215"/>
            <a:ext cx="1499135" cy="1199561"/>
          </a:xfrm>
          <a:prstGeom prst="rect">
            <a:avLst/>
          </a:prstGeom>
        </p:spPr>
      </p:pic>
      <p:pic>
        <p:nvPicPr>
          <p:cNvPr id="13" name="Afbeelding 12">
            <a:extLst>
              <a:ext uri="{FF2B5EF4-FFF2-40B4-BE49-F238E27FC236}">
                <a16:creationId xmlns:a16="http://schemas.microsoft.com/office/drawing/2014/main" id="{CA421635-5368-ABAB-06BC-818CB20B58FE}"/>
              </a:ext>
            </a:extLst>
          </p:cNvPr>
          <p:cNvPicPr>
            <a:picLocks noChangeAspect="1"/>
          </p:cNvPicPr>
          <p:nvPr/>
        </p:nvPicPr>
        <p:blipFill>
          <a:blip r:embed="rId5"/>
          <a:stretch>
            <a:fillRect/>
          </a:stretch>
        </p:blipFill>
        <p:spPr>
          <a:xfrm>
            <a:off x="6744225" y="517443"/>
            <a:ext cx="2731245" cy="6372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dirty="0"/>
              <a:t>PhD-project </a:t>
            </a:r>
            <a:endParaRPr dirty="0"/>
          </a:p>
        </p:txBody>
      </p:sp>
      <p:sp>
        <p:nvSpPr>
          <p:cNvPr id="5" name="Tijdelijke aanduiding voor inhoud 4">
            <a:extLst>
              <a:ext uri="{FF2B5EF4-FFF2-40B4-BE49-F238E27FC236}">
                <a16:creationId xmlns:a16="http://schemas.microsoft.com/office/drawing/2014/main" id="{0488D367-1966-77BC-DE40-7195E58375C6}"/>
              </a:ext>
            </a:extLst>
          </p:cNvPr>
          <p:cNvSpPr>
            <a:spLocks noGrp="1"/>
          </p:cNvSpPr>
          <p:nvPr>
            <p:ph idx="1"/>
          </p:nvPr>
        </p:nvSpPr>
        <p:spPr>
          <a:xfrm>
            <a:off x="2423592" y="1927356"/>
            <a:ext cx="8208912" cy="4659674"/>
          </a:xfrm>
        </p:spPr>
        <p:txBody>
          <a:bodyPr>
            <a:normAutofit/>
          </a:bodyPr>
          <a:lstStyle/>
          <a:p>
            <a:pPr marL="457200" indent="-457200" algn="just">
              <a:buFont typeface="+mj-lt"/>
              <a:buAutoNum type="arabicPeriod"/>
            </a:pPr>
            <a:r>
              <a:rPr lang="nl-BE" sz="1800" dirty="0"/>
              <a:t>NLP-tools have a </a:t>
            </a:r>
            <a:r>
              <a:rPr lang="nl-BE" sz="1800" dirty="0" err="1"/>
              <a:t>great</a:t>
            </a:r>
            <a:r>
              <a:rPr lang="nl-BE" sz="1800" dirty="0"/>
              <a:t> </a:t>
            </a:r>
            <a:r>
              <a:rPr lang="nl-BE" sz="1800" dirty="0" err="1"/>
              <a:t>potential</a:t>
            </a:r>
            <a:r>
              <a:rPr lang="nl-BE" sz="1800" dirty="0"/>
              <a:t> </a:t>
            </a:r>
            <a:r>
              <a:rPr lang="nl-BE" sz="1800" dirty="0" err="1"/>
              <a:t>to</a:t>
            </a:r>
            <a:r>
              <a:rPr lang="nl-BE" sz="1800" dirty="0"/>
              <a:t> support </a:t>
            </a:r>
            <a:r>
              <a:rPr lang="nl-BE" sz="1800" dirty="0" err="1"/>
              <a:t>literary-historical</a:t>
            </a:r>
            <a:r>
              <a:rPr lang="nl-BE" sz="1800" dirty="0"/>
              <a:t> research, but </a:t>
            </a:r>
            <a:r>
              <a:rPr lang="nl-BE" sz="1800" dirty="0" err="1"/>
              <a:t>this</a:t>
            </a:r>
            <a:r>
              <a:rPr lang="nl-BE" sz="1800" dirty="0"/>
              <a:t> has been </a:t>
            </a:r>
            <a:r>
              <a:rPr lang="nl-BE" sz="1800" dirty="0" err="1"/>
              <a:t>largely</a:t>
            </a:r>
            <a:r>
              <a:rPr lang="nl-BE" sz="1800" dirty="0"/>
              <a:t> </a:t>
            </a:r>
            <a:r>
              <a:rPr lang="nl-BE" sz="1800" dirty="0" err="1"/>
              <a:t>overlooked</a:t>
            </a:r>
            <a:r>
              <a:rPr lang="nl-BE" sz="1800" dirty="0"/>
              <a:t>.</a:t>
            </a:r>
          </a:p>
          <a:p>
            <a:pPr marL="914400" lvl="1" indent="-457200" algn="just">
              <a:buFont typeface="Wingdings" panose="05000000000000000000" pitchFamily="2" charset="2"/>
              <a:buChar char="ü"/>
            </a:pPr>
            <a:r>
              <a:rPr lang="nl-BE" sz="1800" dirty="0" err="1"/>
              <a:t>Available</a:t>
            </a:r>
            <a:r>
              <a:rPr lang="nl-BE" sz="1800" dirty="0"/>
              <a:t> </a:t>
            </a:r>
            <a:r>
              <a:rPr lang="nl-BE" sz="1800" b="1" dirty="0">
                <a:solidFill>
                  <a:srgbClr val="E77965"/>
                </a:solidFill>
              </a:rPr>
              <a:t>tools are </a:t>
            </a:r>
            <a:r>
              <a:rPr lang="nl-BE" sz="1800" b="1" dirty="0" err="1">
                <a:solidFill>
                  <a:srgbClr val="E77965"/>
                </a:solidFill>
              </a:rPr>
              <a:t>not</a:t>
            </a:r>
            <a:r>
              <a:rPr lang="nl-BE" sz="1800" b="1" dirty="0">
                <a:solidFill>
                  <a:srgbClr val="E77965"/>
                </a:solidFill>
              </a:rPr>
              <a:t> </a:t>
            </a:r>
            <a:r>
              <a:rPr lang="nl-BE" sz="1800" b="1" dirty="0" err="1">
                <a:solidFill>
                  <a:srgbClr val="E77965"/>
                </a:solidFill>
              </a:rPr>
              <a:t>adjusted</a:t>
            </a:r>
            <a:r>
              <a:rPr lang="nl-BE" sz="1800" b="1" dirty="0">
                <a:solidFill>
                  <a:srgbClr val="E77965"/>
                </a:solidFill>
              </a:rPr>
              <a:t> </a:t>
            </a:r>
            <a:r>
              <a:rPr lang="nl-BE" sz="1800" dirty="0" err="1"/>
              <a:t>to</a:t>
            </a:r>
            <a:r>
              <a:rPr lang="nl-BE" sz="1800" dirty="0"/>
              <a:t> </a:t>
            </a:r>
            <a:r>
              <a:rPr lang="nl-BE" sz="1800" dirty="0" err="1"/>
              <a:t>literary-historical</a:t>
            </a:r>
            <a:r>
              <a:rPr lang="nl-BE" sz="1800" dirty="0"/>
              <a:t> </a:t>
            </a:r>
            <a:r>
              <a:rPr lang="nl-BE" sz="1800" dirty="0" err="1"/>
              <a:t>settings</a:t>
            </a:r>
            <a:r>
              <a:rPr lang="nl-BE" sz="1800" dirty="0"/>
              <a:t>.</a:t>
            </a:r>
          </a:p>
          <a:p>
            <a:pPr marL="914400" lvl="1" indent="-457200" algn="just">
              <a:buFont typeface="Wingdings" panose="05000000000000000000" pitchFamily="2" charset="2"/>
              <a:buChar char="ü"/>
            </a:pPr>
            <a:r>
              <a:rPr lang="nl-BE" sz="1800" dirty="0"/>
              <a:t>Little </a:t>
            </a:r>
            <a:r>
              <a:rPr lang="nl-BE" sz="1800" b="1" dirty="0" err="1">
                <a:solidFill>
                  <a:srgbClr val="E77965"/>
                </a:solidFill>
              </a:rPr>
              <a:t>technical</a:t>
            </a:r>
            <a:r>
              <a:rPr lang="nl-BE" sz="1800" b="1" dirty="0">
                <a:solidFill>
                  <a:srgbClr val="E77965"/>
                </a:solidFill>
              </a:rPr>
              <a:t> </a:t>
            </a:r>
            <a:r>
              <a:rPr lang="nl-BE" sz="1800" b="1" dirty="0" err="1">
                <a:solidFill>
                  <a:srgbClr val="E77965"/>
                </a:solidFill>
              </a:rPr>
              <a:t>knowledge</a:t>
            </a:r>
            <a:r>
              <a:rPr lang="nl-BE" sz="1800" b="1" dirty="0">
                <a:solidFill>
                  <a:srgbClr val="E77965"/>
                </a:solidFill>
              </a:rPr>
              <a:t> </a:t>
            </a:r>
            <a:r>
              <a:rPr lang="nl-BE" sz="1800" dirty="0"/>
              <a:t>of </a:t>
            </a:r>
            <a:r>
              <a:rPr lang="nl-BE" sz="1800" dirty="0" err="1"/>
              <a:t>historians</a:t>
            </a:r>
            <a:r>
              <a:rPr lang="nl-BE" sz="1800" dirty="0"/>
              <a:t> </a:t>
            </a:r>
            <a:r>
              <a:rPr lang="nl-BE" sz="1800" dirty="0" err="1"/>
              <a:t>and</a:t>
            </a:r>
            <a:r>
              <a:rPr lang="nl-BE" sz="1800" dirty="0"/>
              <a:t> </a:t>
            </a:r>
            <a:r>
              <a:rPr lang="nl-BE" sz="1800" dirty="0" err="1"/>
              <a:t>literary</a:t>
            </a:r>
            <a:r>
              <a:rPr lang="nl-BE" sz="1800" dirty="0"/>
              <a:t> </a:t>
            </a:r>
            <a:r>
              <a:rPr lang="nl-BE" sz="1800" dirty="0" err="1"/>
              <a:t>scholars</a:t>
            </a:r>
            <a:r>
              <a:rPr lang="nl-BE" sz="1800" dirty="0"/>
              <a:t>.</a:t>
            </a:r>
          </a:p>
          <a:p>
            <a:pPr marL="914400" lvl="1" indent="-457200" algn="just">
              <a:buFont typeface="Wingdings" panose="05000000000000000000" pitchFamily="2" charset="2"/>
              <a:buChar char="ü"/>
            </a:pPr>
            <a:r>
              <a:rPr lang="nl-BE" sz="1800" dirty="0"/>
              <a:t>Multiple </a:t>
            </a:r>
            <a:r>
              <a:rPr lang="nl-BE" sz="1800" b="1" dirty="0" err="1">
                <a:solidFill>
                  <a:srgbClr val="E77965"/>
                </a:solidFill>
              </a:rPr>
              <a:t>languages</a:t>
            </a:r>
            <a:r>
              <a:rPr lang="nl-BE" sz="1800" dirty="0"/>
              <a:t> in </a:t>
            </a:r>
            <a:r>
              <a:rPr lang="nl-BE" sz="1800" dirty="0" err="1"/>
              <a:t>the</a:t>
            </a:r>
            <a:r>
              <a:rPr lang="nl-BE" sz="1800" dirty="0"/>
              <a:t> </a:t>
            </a:r>
            <a:r>
              <a:rPr lang="nl-BE" sz="1800" dirty="0" err="1"/>
              <a:t>same</a:t>
            </a:r>
            <a:r>
              <a:rPr lang="nl-BE" sz="1800" dirty="0"/>
              <a:t> </a:t>
            </a:r>
            <a:r>
              <a:rPr lang="nl-BE" sz="1800" dirty="0" err="1"/>
              <a:t>text</a:t>
            </a:r>
            <a:r>
              <a:rPr lang="nl-BE" sz="1800" dirty="0"/>
              <a:t>.</a:t>
            </a:r>
          </a:p>
          <a:p>
            <a:pPr marL="457200" indent="-457200" algn="just">
              <a:buFont typeface="+mj-lt"/>
              <a:buAutoNum type="arabicPeriod"/>
            </a:pPr>
            <a:endParaRPr lang="nl-BE" sz="1800" dirty="0"/>
          </a:p>
          <a:p>
            <a:pPr marL="457200" indent="-457200" algn="just">
              <a:buFont typeface="+mj-lt"/>
              <a:buAutoNum type="arabicPeriod"/>
            </a:pPr>
            <a:r>
              <a:rPr lang="nl-BE" sz="1800" dirty="0"/>
              <a:t>We want </a:t>
            </a:r>
            <a:r>
              <a:rPr lang="nl-BE" sz="1800" dirty="0" err="1"/>
              <a:t>to</a:t>
            </a:r>
            <a:r>
              <a:rPr lang="nl-BE" sz="1800" dirty="0"/>
              <a:t> research </a:t>
            </a:r>
            <a:r>
              <a:rPr lang="nl-BE" sz="1800" dirty="0" err="1"/>
              <a:t>how</a:t>
            </a:r>
            <a:r>
              <a:rPr lang="nl-BE" sz="1800" dirty="0"/>
              <a:t> </a:t>
            </a:r>
            <a:r>
              <a:rPr lang="nl-BE" sz="1800" b="1" dirty="0" err="1">
                <a:solidFill>
                  <a:srgbClr val="E77965"/>
                </a:solidFill>
              </a:rPr>
              <a:t>named</a:t>
            </a:r>
            <a:r>
              <a:rPr lang="nl-BE" sz="1800" b="1" dirty="0">
                <a:solidFill>
                  <a:srgbClr val="E77965"/>
                </a:solidFill>
              </a:rPr>
              <a:t> </a:t>
            </a:r>
            <a:r>
              <a:rPr lang="nl-BE" sz="1800" b="1" dirty="0" err="1">
                <a:solidFill>
                  <a:srgbClr val="E77965"/>
                </a:solidFill>
              </a:rPr>
              <a:t>entity</a:t>
            </a:r>
            <a:r>
              <a:rPr lang="nl-BE" sz="1800" b="1" dirty="0">
                <a:solidFill>
                  <a:srgbClr val="E77965"/>
                </a:solidFill>
              </a:rPr>
              <a:t> </a:t>
            </a:r>
            <a:r>
              <a:rPr lang="nl-BE" sz="1800" b="1" dirty="0" err="1">
                <a:solidFill>
                  <a:srgbClr val="E77965"/>
                </a:solidFill>
              </a:rPr>
              <a:t>recognition</a:t>
            </a:r>
            <a:r>
              <a:rPr lang="nl-BE" sz="1800" b="1" dirty="0">
                <a:solidFill>
                  <a:srgbClr val="E77965"/>
                </a:solidFill>
              </a:rPr>
              <a:t> </a:t>
            </a:r>
            <a:r>
              <a:rPr lang="nl-BE" sz="1800" dirty="0" err="1"/>
              <a:t>and</a:t>
            </a:r>
            <a:r>
              <a:rPr lang="nl-BE" sz="1800" dirty="0"/>
              <a:t> </a:t>
            </a:r>
            <a:r>
              <a:rPr lang="nl-BE" sz="1800" b="1" dirty="0">
                <a:solidFill>
                  <a:srgbClr val="E77965"/>
                </a:solidFill>
              </a:rPr>
              <a:t>sentiment analysis </a:t>
            </a:r>
            <a:r>
              <a:rPr lang="nl-BE" sz="1800" dirty="0" err="1"/>
              <a:t>can</a:t>
            </a:r>
            <a:r>
              <a:rPr lang="nl-BE" sz="1800" dirty="0"/>
              <a:t> support </a:t>
            </a:r>
            <a:r>
              <a:rPr lang="nl-BE" sz="1800" dirty="0" err="1"/>
              <a:t>literary-historical</a:t>
            </a:r>
            <a:r>
              <a:rPr lang="nl-BE" sz="1800" dirty="0"/>
              <a:t> research, </a:t>
            </a:r>
            <a:r>
              <a:rPr lang="nl-BE" sz="1800" dirty="0" err="1"/>
              <a:t>and</a:t>
            </a:r>
            <a:r>
              <a:rPr lang="nl-BE" sz="1800" dirty="0"/>
              <a:t> </a:t>
            </a:r>
            <a:r>
              <a:rPr lang="nl-BE" sz="1800" dirty="0" err="1"/>
              <a:t>how</a:t>
            </a:r>
            <a:r>
              <a:rPr lang="nl-BE" sz="1800" dirty="0"/>
              <a:t> we </a:t>
            </a:r>
            <a:r>
              <a:rPr lang="nl-BE" sz="1800" dirty="0" err="1"/>
              <a:t>can</a:t>
            </a:r>
            <a:r>
              <a:rPr lang="nl-BE" sz="1800" dirty="0"/>
              <a:t> </a:t>
            </a:r>
            <a:r>
              <a:rPr lang="nl-BE" sz="1800" dirty="0" err="1"/>
              <a:t>convert</a:t>
            </a:r>
            <a:r>
              <a:rPr lang="nl-BE" sz="1800" dirty="0"/>
              <a:t> these </a:t>
            </a:r>
            <a:r>
              <a:rPr lang="nl-BE" sz="1800" dirty="0" err="1"/>
              <a:t>findings</a:t>
            </a:r>
            <a:r>
              <a:rPr lang="nl-BE" sz="1800" dirty="0"/>
              <a:t> </a:t>
            </a:r>
            <a:r>
              <a:rPr lang="nl-BE" sz="1800" dirty="0" err="1"/>
              <a:t>into</a:t>
            </a:r>
            <a:r>
              <a:rPr lang="nl-BE" sz="1800" dirty="0"/>
              <a:t> </a:t>
            </a:r>
            <a:r>
              <a:rPr lang="nl-BE" sz="1800" b="1" dirty="0" err="1">
                <a:solidFill>
                  <a:srgbClr val="E77965"/>
                </a:solidFill>
              </a:rPr>
              <a:t>durable</a:t>
            </a:r>
            <a:r>
              <a:rPr lang="nl-BE" sz="1800" b="1" dirty="0">
                <a:solidFill>
                  <a:srgbClr val="E77965"/>
                </a:solidFill>
              </a:rPr>
              <a:t> NLP-</a:t>
            </a:r>
            <a:r>
              <a:rPr lang="nl-BE" sz="1800" b="1" dirty="0" err="1">
                <a:solidFill>
                  <a:srgbClr val="E77965"/>
                </a:solidFill>
              </a:rPr>
              <a:t>workflows</a:t>
            </a:r>
            <a:r>
              <a:rPr lang="nl-BE" sz="1800" dirty="0"/>
              <a:t>.</a:t>
            </a:r>
          </a:p>
          <a:p>
            <a:pPr marL="457200" indent="-457200" algn="just">
              <a:buFont typeface="+mj-lt"/>
              <a:buAutoNum type="arabicPeriod"/>
            </a:pPr>
            <a:endParaRPr lang="nl-BE" sz="1800" dirty="0"/>
          </a:p>
          <a:p>
            <a:pPr marL="457200" indent="-457200" algn="just">
              <a:buFont typeface="+mj-lt"/>
              <a:buAutoNum type="arabicPeriod"/>
            </a:pPr>
            <a:r>
              <a:rPr lang="nl-BE" sz="1800" dirty="0"/>
              <a:t>The </a:t>
            </a:r>
            <a:r>
              <a:rPr lang="nl-BE" sz="1800" dirty="0" err="1"/>
              <a:t>workflows</a:t>
            </a:r>
            <a:r>
              <a:rPr lang="nl-BE" sz="1800" dirty="0"/>
              <a:t> </a:t>
            </a:r>
            <a:r>
              <a:rPr lang="nl-BE" sz="1800" dirty="0" err="1"/>
              <a:t>will</a:t>
            </a:r>
            <a:r>
              <a:rPr lang="nl-BE" sz="1800" dirty="0"/>
              <a:t> </a:t>
            </a:r>
            <a:r>
              <a:rPr lang="nl-BE" sz="1800" dirty="0" err="1"/>
              <a:t>be</a:t>
            </a:r>
            <a:r>
              <a:rPr lang="nl-BE" sz="1800" dirty="0"/>
              <a:t> </a:t>
            </a:r>
            <a:r>
              <a:rPr lang="nl-BE" sz="1800" dirty="0" err="1"/>
              <a:t>developed</a:t>
            </a:r>
            <a:r>
              <a:rPr lang="nl-BE" sz="1800" dirty="0"/>
              <a:t> </a:t>
            </a:r>
            <a:r>
              <a:rPr lang="nl-BE" sz="1800" dirty="0" err="1"/>
              <a:t>through</a:t>
            </a:r>
            <a:r>
              <a:rPr lang="nl-BE" sz="1800" dirty="0"/>
              <a:t> a set of </a:t>
            </a:r>
            <a:r>
              <a:rPr lang="nl-BE" sz="1800" b="1" dirty="0">
                <a:solidFill>
                  <a:srgbClr val="E77965"/>
                </a:solidFill>
              </a:rPr>
              <a:t>case studies </a:t>
            </a:r>
            <a:r>
              <a:rPr lang="nl-BE" sz="1800" dirty="0" err="1"/>
              <a:t>conducted</a:t>
            </a:r>
            <a:r>
              <a:rPr lang="nl-BE" sz="1800" dirty="0"/>
              <a:t> on a </a:t>
            </a:r>
            <a:r>
              <a:rPr lang="nl-BE" sz="1800" dirty="0" err="1"/>
              <a:t>multilingual</a:t>
            </a:r>
            <a:r>
              <a:rPr lang="nl-BE" sz="1800" dirty="0"/>
              <a:t> </a:t>
            </a:r>
            <a:r>
              <a:rPr lang="nl-BE" sz="1800" dirty="0" err="1"/>
              <a:t>literary-historical</a:t>
            </a:r>
            <a:r>
              <a:rPr lang="nl-BE" sz="1800" dirty="0"/>
              <a:t> corpus of </a:t>
            </a:r>
            <a:r>
              <a:rPr lang="nl-BE" sz="1800" b="1" dirty="0" err="1">
                <a:solidFill>
                  <a:srgbClr val="E77965"/>
                </a:solidFill>
              </a:rPr>
              <a:t>travelogues</a:t>
            </a:r>
            <a:r>
              <a:rPr lang="nl-BE" sz="1800" dirty="0"/>
              <a:t>. </a:t>
            </a:r>
            <a:endParaRPr lang="nl-BE" sz="2400" dirty="0"/>
          </a:p>
        </p:txBody>
      </p:sp>
      <p:pic>
        <p:nvPicPr>
          <p:cNvPr id="4" name="Graphic 3" descr="IJsberg silhouet">
            <a:extLst>
              <a:ext uri="{FF2B5EF4-FFF2-40B4-BE49-F238E27FC236}">
                <a16:creationId xmlns:a16="http://schemas.microsoft.com/office/drawing/2014/main" id="{BC2CD617-C5CC-AA3F-A58B-558C43B911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279" y="1957499"/>
            <a:ext cx="1192902" cy="1192902"/>
          </a:xfrm>
          <a:prstGeom prst="rect">
            <a:avLst/>
          </a:prstGeom>
        </p:spPr>
      </p:pic>
      <p:pic>
        <p:nvPicPr>
          <p:cNvPr id="7" name="Graphic 6" descr="Gloeilamp en potlood silhouet">
            <a:extLst>
              <a:ext uri="{FF2B5EF4-FFF2-40B4-BE49-F238E27FC236}">
                <a16:creationId xmlns:a16="http://schemas.microsoft.com/office/drawing/2014/main" id="{BFEAFAE7-C120-F7BF-4765-6941B01560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36" y="3707599"/>
            <a:ext cx="1099189" cy="1099189"/>
          </a:xfrm>
          <a:prstGeom prst="rect">
            <a:avLst/>
          </a:prstGeom>
        </p:spPr>
      </p:pic>
      <p:pic>
        <p:nvPicPr>
          <p:cNvPr id="9" name="Graphic 8" descr="Open boek silhouet">
            <a:extLst>
              <a:ext uri="{FF2B5EF4-FFF2-40B4-BE49-F238E27FC236}">
                <a16:creationId xmlns:a16="http://schemas.microsoft.com/office/drawing/2014/main" id="{F26FC3FD-D5BC-FE44-C017-B1B25C3C02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423" y="4941168"/>
            <a:ext cx="1192902" cy="1192902"/>
          </a:xfrm>
          <a:prstGeom prst="rect">
            <a:avLst/>
          </a:prstGeom>
        </p:spPr>
      </p:pic>
    </p:spTree>
    <p:extLst>
      <p:ext uri="{BB962C8B-B14F-4D97-AF65-F5344CB8AC3E}">
        <p14:creationId xmlns:p14="http://schemas.microsoft.com/office/powerpoint/2010/main" val="43697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399858" y="457200"/>
            <a:ext cx="8075612" cy="572727"/>
          </a:xfrm>
        </p:spPr>
        <p:txBody>
          <a:bodyPr anchor="ctr">
            <a:normAutofit/>
          </a:bodyPr>
          <a:lstStyle/>
          <a:p>
            <a:pPr>
              <a:defRPr/>
            </a:pPr>
            <a:r>
              <a:rPr lang="en-US" dirty="0"/>
              <a:t>Travel literature as data</a:t>
            </a:r>
            <a:endParaRPr dirty="0"/>
          </a:p>
        </p:txBody>
      </p:sp>
      <p:pic>
        <p:nvPicPr>
          <p:cNvPr id="11" name="Afbeelding 10" descr="Afbeelding met tekst&#10;&#10;Automatisch gegenereerde beschrijving">
            <a:extLst>
              <a:ext uri="{FF2B5EF4-FFF2-40B4-BE49-F238E27FC236}">
                <a16:creationId xmlns:a16="http://schemas.microsoft.com/office/drawing/2014/main" id="{C2540B58-4207-181A-D229-55080653EFB3}"/>
              </a:ext>
            </a:extLst>
          </p:cNvPr>
          <p:cNvPicPr>
            <a:picLocks noChangeAspect="1"/>
          </p:cNvPicPr>
          <p:nvPr/>
        </p:nvPicPr>
        <p:blipFill>
          <a:blip r:embed="rId3"/>
          <a:stretch>
            <a:fillRect/>
          </a:stretch>
        </p:blipFill>
        <p:spPr>
          <a:xfrm>
            <a:off x="6672064" y="1490632"/>
            <a:ext cx="4982729" cy="4982729"/>
          </a:xfrm>
          <a:prstGeom prst="rect">
            <a:avLst/>
          </a:prstGeom>
        </p:spPr>
      </p:pic>
      <p:sp>
        <p:nvSpPr>
          <p:cNvPr id="15" name="Tekstvak 14">
            <a:extLst>
              <a:ext uri="{FF2B5EF4-FFF2-40B4-BE49-F238E27FC236}">
                <a16:creationId xmlns:a16="http://schemas.microsoft.com/office/drawing/2014/main" id="{E72C2F5B-6AAC-C42C-EC2F-891A1282196F}"/>
              </a:ext>
            </a:extLst>
          </p:cNvPr>
          <p:cNvSpPr txBox="1"/>
          <p:nvPr/>
        </p:nvSpPr>
        <p:spPr bwMode="auto">
          <a:xfrm>
            <a:off x="1399858" y="1425825"/>
            <a:ext cx="5056182" cy="5047536"/>
          </a:xfrm>
          <a:prstGeom prst="rect">
            <a:avLst/>
          </a:prstGeom>
          <a:noFill/>
        </p:spPr>
        <p:txBody>
          <a:bodyPr wrap="square">
            <a:spAutoFit/>
          </a:bodyPr>
          <a:lstStyle/>
          <a:p>
            <a:pPr marL="285750" indent="-285750" algn="just">
              <a:buFont typeface="Wingdings" panose="05000000000000000000" pitchFamily="2" charset="2"/>
              <a:buChar char="ü"/>
            </a:pPr>
            <a:r>
              <a:rPr lang="en-US" sz="1400" b="1" dirty="0">
                <a:solidFill>
                  <a:srgbClr val="2D446E"/>
                </a:solidFill>
                <a:latin typeface="Arial" panose="020B0604020202020204" pitchFamily="34" charset="0"/>
                <a:cs typeface="Arial" panose="020B0604020202020204" pitchFamily="34" charset="0"/>
              </a:rPr>
              <a:t>Compelling content</a:t>
            </a:r>
          </a:p>
          <a:p>
            <a:pPr algn="just"/>
            <a:r>
              <a:rPr lang="en-US" sz="1400" b="0" i="0" u="none" strike="noStrike" dirty="0">
                <a:solidFill>
                  <a:srgbClr val="2D446E"/>
                </a:solidFill>
                <a:effectLst/>
                <a:latin typeface="Arial" panose="020B0604020202020204" pitchFamily="34" charset="0"/>
                <a:cs typeface="Arial" panose="020B0604020202020204" pitchFamily="34" charset="0"/>
              </a:rPr>
              <a:t>The exceptional characteristic of </a:t>
            </a:r>
            <a:r>
              <a:rPr lang="en-US" sz="1400" b="1" i="0" u="none" strike="noStrike" dirty="0">
                <a:solidFill>
                  <a:srgbClr val="2D446E"/>
                </a:solidFill>
                <a:effectLst/>
                <a:latin typeface="Arial" panose="020B0604020202020204" pitchFamily="34" charset="0"/>
                <a:cs typeface="Arial" panose="020B0604020202020204" pitchFamily="34" charset="0"/>
              </a:rPr>
              <a:t>travelogues</a:t>
            </a:r>
            <a:r>
              <a:rPr lang="en-US" sz="1400" b="0" i="0" u="none" strike="noStrike" dirty="0">
                <a:solidFill>
                  <a:srgbClr val="2D446E"/>
                </a:solidFill>
                <a:effectLst/>
                <a:latin typeface="Arial" panose="020B0604020202020204" pitchFamily="34" charset="0"/>
                <a:cs typeface="Arial" panose="020B0604020202020204" pitchFamily="34" charset="0"/>
              </a:rPr>
              <a:t> as highly idiosyncratic </a:t>
            </a:r>
            <a:r>
              <a:rPr lang="en-US" sz="1400" b="0" i="0" u="none" strike="noStrike" dirty="0">
                <a:solidFill>
                  <a:srgbClr val="E77965"/>
                </a:solidFill>
                <a:effectLst/>
                <a:latin typeface="Arial" panose="020B0604020202020204" pitchFamily="34" charset="0"/>
                <a:cs typeface="Arial" panose="020B0604020202020204" pitchFamily="34" charset="0"/>
              </a:rPr>
              <a:t>lenses into the past</a:t>
            </a:r>
            <a:r>
              <a:rPr lang="en-US" sz="1400" b="0" i="0" u="none" strike="noStrike" dirty="0">
                <a:solidFill>
                  <a:srgbClr val="2D446E"/>
                </a:solidFill>
                <a:effectLst/>
                <a:latin typeface="Arial" panose="020B0604020202020204" pitchFamily="34" charset="0"/>
                <a:cs typeface="Arial" panose="020B0604020202020204" pitchFamily="34" charset="0"/>
              </a:rPr>
              <a:t> accounts for a wide range of </a:t>
            </a:r>
            <a:r>
              <a:rPr lang="en-US" sz="1400" b="0" i="0" u="none" strike="noStrike" dirty="0">
                <a:solidFill>
                  <a:srgbClr val="E77965"/>
                </a:solidFill>
                <a:effectLst/>
                <a:latin typeface="Arial" panose="020B0604020202020204" pitchFamily="34" charset="0"/>
                <a:cs typeface="Arial" panose="020B0604020202020204" pitchFamily="34" charset="0"/>
              </a:rPr>
              <a:t>linguistic and historical variance</a:t>
            </a:r>
            <a:r>
              <a:rPr lang="en-US" sz="1400" b="0" i="0" u="none" strike="noStrike" dirty="0">
                <a:solidFill>
                  <a:srgbClr val="2D446E"/>
                </a:solidFill>
                <a:effectLst/>
                <a:latin typeface="Arial" panose="020B0604020202020204" pitchFamily="34" charset="0"/>
                <a:cs typeface="Arial" panose="020B0604020202020204" pitchFamily="34" charset="0"/>
              </a:rPr>
              <a:t>. Travelogues are a rendition of an author’s personal travel experiences, thus allowing the researcher to reconstruct </a:t>
            </a:r>
            <a:r>
              <a:rPr lang="en-US" sz="1400" b="0" i="0" u="none" strike="noStrike" dirty="0">
                <a:solidFill>
                  <a:srgbClr val="E77965"/>
                </a:solidFill>
                <a:effectLst/>
                <a:latin typeface="Arial" panose="020B0604020202020204" pitchFamily="34" charset="0"/>
                <a:cs typeface="Arial" panose="020B0604020202020204" pitchFamily="34" charset="0"/>
              </a:rPr>
              <a:t>writer identities</a:t>
            </a:r>
            <a:r>
              <a:rPr lang="en-US" sz="1400" b="0" i="0" u="none" strike="noStrike" dirty="0">
                <a:solidFill>
                  <a:srgbClr val="2D446E"/>
                </a:solidFill>
                <a:effectLst/>
                <a:latin typeface="Arial" panose="020B0604020202020204" pitchFamily="34" charset="0"/>
                <a:cs typeface="Arial" panose="020B0604020202020204" pitchFamily="34" charset="0"/>
              </a:rPr>
              <a:t>, </a:t>
            </a:r>
            <a:r>
              <a:rPr lang="en-US" sz="1400" b="0" i="0" u="none" strike="noStrike" dirty="0">
                <a:solidFill>
                  <a:srgbClr val="E77965"/>
                </a:solidFill>
                <a:effectLst/>
                <a:latin typeface="Arial" panose="020B0604020202020204" pitchFamily="34" charset="0"/>
                <a:cs typeface="Arial" panose="020B0604020202020204" pitchFamily="34" charset="0"/>
              </a:rPr>
              <a:t>historic environments</a:t>
            </a:r>
            <a:r>
              <a:rPr lang="en-US" sz="1400" b="0" i="0" u="none" strike="noStrike" dirty="0">
                <a:solidFill>
                  <a:srgbClr val="2D446E"/>
                </a:solidFill>
                <a:effectLst/>
                <a:latin typeface="Arial" panose="020B0604020202020204" pitchFamily="34" charset="0"/>
                <a:cs typeface="Arial" panose="020B0604020202020204" pitchFamily="34" charset="0"/>
              </a:rPr>
              <a:t> and </a:t>
            </a:r>
            <a:r>
              <a:rPr lang="en-US" sz="1400" b="0" i="0" u="none" strike="noStrike" dirty="0">
                <a:solidFill>
                  <a:srgbClr val="E77965"/>
                </a:solidFill>
                <a:effectLst/>
                <a:latin typeface="Arial" panose="020B0604020202020204" pitchFamily="34" charset="0"/>
                <a:cs typeface="Arial" panose="020B0604020202020204" pitchFamily="34" charset="0"/>
              </a:rPr>
              <a:t>cultural traditions</a:t>
            </a:r>
            <a:r>
              <a:rPr lang="en-US" sz="1400" b="0" i="0" u="none" strike="noStrike" dirty="0">
                <a:solidFill>
                  <a:srgbClr val="2D446E"/>
                </a:solidFill>
                <a:effectLst/>
                <a:latin typeface="Arial" panose="020B0604020202020204" pitchFamily="34" charset="0"/>
                <a:cs typeface="Arial" panose="020B0604020202020204" pitchFamily="34" charset="0"/>
              </a:rPr>
              <a:t>.</a:t>
            </a:r>
            <a:endParaRPr lang="en-US" sz="1400" dirty="0">
              <a:solidFill>
                <a:srgbClr val="2D446E"/>
              </a:solidFill>
              <a:effectLst/>
              <a:latin typeface="Arial" panose="020B0604020202020204" pitchFamily="34" charset="0"/>
              <a:cs typeface="Arial" panose="020B0604020202020204" pitchFamily="34" charset="0"/>
            </a:endParaRPr>
          </a:p>
          <a:p>
            <a:pPr algn="just"/>
            <a:endParaRPr lang="en-US" sz="1400" b="1" dirty="0">
              <a:solidFill>
                <a:srgbClr val="2D446E"/>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1400" b="1" dirty="0">
                <a:solidFill>
                  <a:srgbClr val="2D446E"/>
                </a:solidFill>
                <a:effectLst/>
                <a:latin typeface="Arial" panose="020B0604020202020204" pitchFamily="34" charset="0"/>
                <a:cs typeface="Arial" panose="020B0604020202020204" pitchFamily="34" charset="0"/>
              </a:rPr>
              <a:t>Different genres</a:t>
            </a:r>
          </a:p>
          <a:p>
            <a:pPr algn="just"/>
            <a:r>
              <a:rPr lang="en-US" sz="1400" i="1" dirty="0">
                <a:solidFill>
                  <a:srgbClr val="2D446E"/>
                </a:solidFill>
                <a:latin typeface="Arial" panose="020B0604020202020204" pitchFamily="34" charset="0"/>
                <a:cs typeface="Arial" panose="020B0604020202020204" pitchFamily="34" charset="0"/>
              </a:rPr>
              <a:t>Journals, poetry, nature writing, travel memoirs, …</a:t>
            </a:r>
          </a:p>
          <a:p>
            <a:pPr marL="285750" indent="-285750" algn="just">
              <a:buFont typeface="Wingdings" panose="05000000000000000000" pitchFamily="2" charset="2"/>
              <a:buChar char="ü"/>
            </a:pPr>
            <a:endParaRPr lang="en-US" sz="1400" i="1" dirty="0">
              <a:solidFill>
                <a:srgbClr val="2D446E"/>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1400" b="1" dirty="0">
                <a:solidFill>
                  <a:srgbClr val="2D446E"/>
                </a:solidFill>
                <a:effectLst/>
                <a:latin typeface="Arial" panose="020B0604020202020204" pitchFamily="34" charset="0"/>
                <a:cs typeface="Arial" panose="020B0604020202020204" pitchFamily="34" charset="0"/>
              </a:rPr>
              <a:t>Multilingual </a:t>
            </a:r>
          </a:p>
          <a:p>
            <a:pPr algn="just"/>
            <a:r>
              <a:rPr lang="en-US" sz="1400" i="1" dirty="0">
                <a:solidFill>
                  <a:srgbClr val="2D446E"/>
                </a:solidFill>
                <a:latin typeface="Arial" panose="020B0604020202020204" pitchFamily="34" charset="0"/>
                <a:cs typeface="Arial" panose="020B0604020202020204" pitchFamily="34" charset="0"/>
              </a:rPr>
              <a:t>DEU, NL, FR, EN</a:t>
            </a:r>
          </a:p>
          <a:p>
            <a:pPr marL="285750" indent="-285750" algn="just">
              <a:buFont typeface="Wingdings" panose="05000000000000000000" pitchFamily="2" charset="2"/>
              <a:buChar char="ü"/>
            </a:pPr>
            <a:endParaRPr lang="en-US" sz="1400" dirty="0">
              <a:solidFill>
                <a:srgbClr val="2D446E"/>
              </a:solidFill>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1400" b="1" dirty="0">
                <a:solidFill>
                  <a:srgbClr val="2D446E"/>
                </a:solidFill>
                <a:latin typeface="Arial" panose="020B0604020202020204" pitchFamily="34" charset="0"/>
                <a:cs typeface="Arial" panose="020B0604020202020204" pitchFamily="34" charset="0"/>
              </a:rPr>
              <a:t>Linguistic and historical variance</a:t>
            </a:r>
          </a:p>
          <a:p>
            <a:pPr algn="just"/>
            <a:r>
              <a:rPr lang="en-US" sz="1400" i="1" dirty="0">
                <a:solidFill>
                  <a:srgbClr val="2D446E"/>
                </a:solidFill>
                <a:latin typeface="Arial" panose="020B0604020202020204" pitchFamily="34" charset="0"/>
                <a:cs typeface="Arial" panose="020B0604020202020204" pitchFamily="34" charset="0"/>
              </a:rPr>
              <a:t>16</a:t>
            </a:r>
            <a:r>
              <a:rPr lang="en-US" sz="1400" i="1" baseline="30000" dirty="0">
                <a:solidFill>
                  <a:srgbClr val="2D446E"/>
                </a:solidFill>
                <a:latin typeface="Arial" panose="020B0604020202020204" pitchFamily="34" charset="0"/>
                <a:cs typeface="Arial" panose="020B0604020202020204" pitchFamily="34" charset="0"/>
              </a:rPr>
              <a:t>th</a:t>
            </a:r>
            <a:r>
              <a:rPr lang="en-US" sz="1400" i="1" dirty="0">
                <a:solidFill>
                  <a:srgbClr val="2D446E"/>
                </a:solidFill>
                <a:latin typeface="Arial" panose="020B0604020202020204" pitchFamily="34" charset="0"/>
                <a:cs typeface="Arial" panose="020B0604020202020204" pitchFamily="34" charset="0"/>
              </a:rPr>
              <a:t> – 20</a:t>
            </a:r>
            <a:r>
              <a:rPr lang="en-US" sz="1400" i="1" baseline="30000" dirty="0">
                <a:solidFill>
                  <a:srgbClr val="2D446E"/>
                </a:solidFill>
                <a:latin typeface="Arial" panose="020B0604020202020204" pitchFamily="34" charset="0"/>
                <a:cs typeface="Arial" panose="020B0604020202020204" pitchFamily="34" charset="0"/>
              </a:rPr>
              <a:t>th</a:t>
            </a:r>
            <a:r>
              <a:rPr lang="en-US" sz="1400" i="1" dirty="0">
                <a:solidFill>
                  <a:srgbClr val="2D446E"/>
                </a:solidFill>
                <a:latin typeface="Arial" panose="020B0604020202020204" pitchFamily="34" charset="0"/>
                <a:cs typeface="Arial" panose="020B0604020202020204" pitchFamily="34" charset="0"/>
              </a:rPr>
              <a:t> century</a:t>
            </a:r>
          </a:p>
          <a:p>
            <a:pPr marL="285750" indent="-285750" algn="just">
              <a:buFont typeface="Wingdings" panose="05000000000000000000" pitchFamily="2" charset="2"/>
              <a:buChar char="ü"/>
            </a:pPr>
            <a:endParaRPr lang="en-US" sz="1400" i="1" dirty="0">
              <a:solidFill>
                <a:srgbClr val="2D446E"/>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sz="1400" b="1" dirty="0">
                <a:solidFill>
                  <a:srgbClr val="2D446E"/>
                </a:solidFill>
                <a:latin typeface="Arial" panose="020B0604020202020204" pitchFamily="34" charset="0"/>
                <a:cs typeface="Arial" panose="020B0604020202020204" pitchFamily="34" charset="0"/>
              </a:rPr>
              <a:t>OCR mistakes</a:t>
            </a:r>
          </a:p>
          <a:p>
            <a:pPr algn="just"/>
            <a:r>
              <a:rPr lang="en-US" sz="1400" i="1" dirty="0">
                <a:solidFill>
                  <a:srgbClr val="2D446E"/>
                </a:solidFill>
                <a:latin typeface="Arial" panose="020B0604020202020204" pitchFamily="34" charset="0"/>
                <a:cs typeface="Arial" panose="020B0604020202020204" pitchFamily="34" charset="0"/>
              </a:rPr>
              <a:t>“Foreigners </a:t>
            </a:r>
            <a:r>
              <a:rPr lang="en-US" sz="1400" i="1" dirty="0">
                <a:solidFill>
                  <a:srgbClr val="E77965"/>
                </a:solidFill>
                <a:latin typeface="Arial" panose="020B0604020202020204" pitchFamily="34" charset="0"/>
                <a:cs typeface="Arial" panose="020B0604020202020204" pitchFamily="34" charset="0"/>
              </a:rPr>
              <a:t>ma}^ </a:t>
            </a:r>
            <a:r>
              <a:rPr lang="en-US" sz="1400" i="1" dirty="0">
                <a:solidFill>
                  <a:srgbClr val="2D446E"/>
                </a:solidFill>
                <a:latin typeface="Arial" panose="020B0604020202020204" pitchFamily="34" charset="0"/>
                <a:cs typeface="Arial" panose="020B0604020202020204" pitchFamily="34" charset="0"/>
              </a:rPr>
              <a:t>without being </a:t>
            </a:r>
            <a:r>
              <a:rPr lang="en-US" sz="1400" i="1" dirty="0" err="1">
                <a:solidFill>
                  <a:srgbClr val="2D446E"/>
                </a:solidFill>
                <a:latin typeface="Arial" panose="020B0604020202020204" pitchFamily="34" charset="0"/>
                <a:cs typeface="Arial" panose="020B0604020202020204" pitchFamily="34" charset="0"/>
              </a:rPr>
              <a:t>naturalised</a:t>
            </a:r>
            <a:r>
              <a:rPr lang="en-US" sz="1400" i="1" dirty="0">
                <a:solidFill>
                  <a:srgbClr val="2D446E"/>
                </a:solidFill>
                <a:latin typeface="Arial" panose="020B0604020202020204" pitchFamily="34" charset="0"/>
                <a:cs typeface="Arial" panose="020B0604020202020204" pitchFamily="34" charset="0"/>
              </a:rPr>
              <a:t>, own property and  exercise all rights, except political. The constitution assures to  the Brazilian and the foreigner who resides in Brazil the inviolability  of freedom and the safety of person and </a:t>
            </a:r>
            <a:r>
              <a:rPr lang="en-US" sz="1400" i="1" dirty="0" err="1">
                <a:solidFill>
                  <a:srgbClr val="E77965"/>
                </a:solidFill>
                <a:latin typeface="Arial" panose="020B0604020202020204" pitchFamily="34" charset="0"/>
                <a:cs typeface="Arial" panose="020B0604020202020204" pitchFamily="34" charset="0"/>
              </a:rPr>
              <a:t>projjerty</a:t>
            </a:r>
            <a:r>
              <a:rPr lang="en-US" sz="1400" i="1" dirty="0">
                <a:solidFill>
                  <a:srgbClr val="2D446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411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dirty="0"/>
              <a:t>Annotations</a:t>
            </a:r>
            <a:endParaRPr dirty="0"/>
          </a:p>
        </p:txBody>
      </p:sp>
      <p:graphicFrame>
        <p:nvGraphicFramePr>
          <p:cNvPr id="7" name="Diagram 6">
            <a:extLst>
              <a:ext uri="{FF2B5EF4-FFF2-40B4-BE49-F238E27FC236}">
                <a16:creationId xmlns:a16="http://schemas.microsoft.com/office/drawing/2014/main" id="{54AFE8E2-5491-F40B-738E-1475C6D8565F}"/>
              </a:ext>
            </a:extLst>
          </p:cNvPr>
          <p:cNvGraphicFramePr/>
          <p:nvPr>
            <p:extLst>
              <p:ext uri="{D42A27DB-BD31-4B8C-83A1-F6EECF244321}">
                <p14:modId xmlns:p14="http://schemas.microsoft.com/office/powerpoint/2010/main" val="3008278060"/>
              </p:ext>
            </p:extLst>
          </p:nvPr>
        </p:nvGraphicFramePr>
        <p:xfrm>
          <a:off x="3762651" y="1051067"/>
          <a:ext cx="6455916" cy="5349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ep 8">
            <a:extLst>
              <a:ext uri="{FF2B5EF4-FFF2-40B4-BE49-F238E27FC236}">
                <a16:creationId xmlns:a16="http://schemas.microsoft.com/office/drawing/2014/main" id="{F1901A6B-A807-CC48-8412-EFD66119D5FC}"/>
              </a:ext>
            </a:extLst>
          </p:cNvPr>
          <p:cNvGrpSpPr/>
          <p:nvPr/>
        </p:nvGrpSpPr>
        <p:grpSpPr>
          <a:xfrm>
            <a:off x="10218567" y="2979368"/>
            <a:ext cx="1492405" cy="1492405"/>
            <a:chOff x="3317797" y="3906802"/>
            <a:chExt cx="1492405" cy="1492405"/>
          </a:xfrm>
          <a:solidFill>
            <a:srgbClr val="E77965"/>
          </a:solidFill>
        </p:grpSpPr>
        <p:sp>
          <p:nvSpPr>
            <p:cNvPr id="10" name="Ovaal 9">
              <a:extLst>
                <a:ext uri="{FF2B5EF4-FFF2-40B4-BE49-F238E27FC236}">
                  <a16:creationId xmlns:a16="http://schemas.microsoft.com/office/drawing/2014/main" id="{0E9F9EAA-6EDA-D2E2-F8CB-3A67F7020C4B}"/>
                </a:ext>
              </a:extLst>
            </p:cNvPr>
            <p:cNvSpPr/>
            <p:nvPr/>
          </p:nvSpPr>
          <p:spPr>
            <a:xfrm>
              <a:off x="3317797" y="3906802"/>
              <a:ext cx="1492405" cy="1492405"/>
            </a:xfrm>
            <a:prstGeom prst="ellipse">
              <a:avLst/>
            </a:prstGeom>
            <a:grpFill/>
          </p:spPr>
          <p:style>
            <a:lnRef idx="2">
              <a:schemeClr val="lt1">
                <a:hueOff val="0"/>
                <a:satOff val="0"/>
                <a:lumOff val="0"/>
                <a:alphaOff val="0"/>
              </a:schemeClr>
            </a:lnRef>
            <a:fillRef idx="1">
              <a:schemeClr val="accent5">
                <a:hueOff val="-572677"/>
                <a:satOff val="-2481"/>
                <a:lumOff val="-6797"/>
                <a:alphaOff val="0"/>
              </a:schemeClr>
            </a:fillRef>
            <a:effectRef idx="0">
              <a:schemeClr val="accent5">
                <a:hueOff val="-572677"/>
                <a:satOff val="-2481"/>
                <a:lumOff val="-6797"/>
                <a:alphaOff val="0"/>
              </a:schemeClr>
            </a:effectRef>
            <a:fontRef idx="minor">
              <a:schemeClr val="lt1"/>
            </a:fontRef>
          </p:style>
          <p:txBody>
            <a:bodyPr/>
            <a:lstStyle/>
            <a:p>
              <a:endParaRPr lang="nl-BE" dirty="0">
                <a:latin typeface="Arial" panose="020B0604020202020204" pitchFamily="34" charset="0"/>
                <a:cs typeface="Arial" panose="020B0604020202020204" pitchFamily="34" charset="0"/>
              </a:endParaRPr>
            </a:p>
          </p:txBody>
        </p:sp>
        <p:sp>
          <p:nvSpPr>
            <p:cNvPr id="11" name="Ovaal 4">
              <a:extLst>
                <a:ext uri="{FF2B5EF4-FFF2-40B4-BE49-F238E27FC236}">
                  <a16:creationId xmlns:a16="http://schemas.microsoft.com/office/drawing/2014/main" id="{4B4EAD44-350D-3325-C144-E17682089FEB}"/>
                </a:ext>
              </a:extLst>
            </p:cNvPr>
            <p:cNvSpPr txBox="1"/>
            <p:nvPr/>
          </p:nvSpPr>
          <p:spPr>
            <a:xfrm>
              <a:off x="3536355" y="4125360"/>
              <a:ext cx="1055289" cy="10552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dirty="0">
                  <a:latin typeface="Arial" panose="020B0604020202020204" pitchFamily="34" charset="0"/>
                  <a:cs typeface="Arial" panose="020B0604020202020204" pitchFamily="34" charset="0"/>
                </a:rPr>
                <a:t>Aspect-based Sentiment</a:t>
              </a:r>
              <a:endParaRPr lang="nl-BE" sz="1600" kern="1200" dirty="0">
                <a:latin typeface="Arial" panose="020B0604020202020204" pitchFamily="34" charset="0"/>
                <a:cs typeface="Arial" panose="020B0604020202020204" pitchFamily="34" charset="0"/>
              </a:endParaRPr>
            </a:p>
          </p:txBody>
        </p:sp>
      </p:grpSp>
      <p:sp>
        <p:nvSpPr>
          <p:cNvPr id="17" name="Rechteraccolade 16">
            <a:extLst>
              <a:ext uri="{FF2B5EF4-FFF2-40B4-BE49-F238E27FC236}">
                <a16:creationId xmlns:a16="http://schemas.microsoft.com/office/drawing/2014/main" id="{AABE6240-C149-E2AD-FDE8-7D4BB8A52473}"/>
              </a:ext>
            </a:extLst>
          </p:cNvPr>
          <p:cNvSpPr/>
          <p:nvPr/>
        </p:nvSpPr>
        <p:spPr>
          <a:xfrm>
            <a:off x="9073682" y="1278133"/>
            <a:ext cx="1055289" cy="4894876"/>
          </a:xfrm>
          <a:prstGeom prst="rightBrace">
            <a:avLst>
              <a:gd name="adj1" fmla="val 8333"/>
              <a:gd name="adj2" fmla="val 50434"/>
            </a:avLst>
          </a:prstGeom>
          <a:noFill/>
          <a:ln>
            <a:solidFill>
              <a:srgbClr val="342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dirty="0"/>
          </a:p>
        </p:txBody>
      </p:sp>
      <p:sp>
        <p:nvSpPr>
          <p:cNvPr id="18" name="Tekstvak 17">
            <a:extLst>
              <a:ext uri="{FF2B5EF4-FFF2-40B4-BE49-F238E27FC236}">
                <a16:creationId xmlns:a16="http://schemas.microsoft.com/office/drawing/2014/main" id="{CD41CA92-DCC7-0B2E-4A7E-EC239FB5EE1A}"/>
              </a:ext>
            </a:extLst>
          </p:cNvPr>
          <p:cNvSpPr txBox="1"/>
          <p:nvPr/>
        </p:nvSpPr>
        <p:spPr>
          <a:xfrm>
            <a:off x="983432" y="2046567"/>
            <a:ext cx="3096344" cy="3277820"/>
          </a:xfrm>
          <a:prstGeom prst="rect">
            <a:avLst/>
          </a:prstGeom>
          <a:noFill/>
        </p:spPr>
        <p:txBody>
          <a:bodyPr wrap="square" rtlCol="0">
            <a:spAutoFit/>
          </a:bodyPr>
          <a:lstStyle/>
          <a:p>
            <a:r>
              <a:rPr lang="nl-BE" sz="1600" b="1" dirty="0">
                <a:solidFill>
                  <a:srgbClr val="342470"/>
                </a:solidFill>
                <a:latin typeface="Arial" panose="020B0604020202020204" pitchFamily="34" charset="0"/>
                <a:cs typeface="Arial" panose="020B0604020202020204" pitchFamily="34" charset="0"/>
              </a:rPr>
              <a:t>A </a:t>
            </a:r>
            <a:r>
              <a:rPr lang="nl-BE" sz="1600" b="1" dirty="0" err="1">
                <a:solidFill>
                  <a:srgbClr val="342470"/>
                </a:solidFill>
                <a:latin typeface="Arial" panose="020B0604020202020204" pitchFamily="34" charset="0"/>
                <a:cs typeface="Arial" panose="020B0604020202020204" pitchFamily="34" charset="0"/>
              </a:rPr>
              <a:t>wide</a:t>
            </a:r>
            <a:r>
              <a:rPr lang="nl-BE" sz="1600" b="1" dirty="0">
                <a:solidFill>
                  <a:srgbClr val="342470"/>
                </a:solidFill>
                <a:latin typeface="Arial" panose="020B0604020202020204" pitchFamily="34" charset="0"/>
                <a:cs typeface="Arial" panose="020B0604020202020204" pitchFamily="34" charset="0"/>
              </a:rPr>
              <a:t> array of case studies</a:t>
            </a:r>
          </a:p>
          <a:p>
            <a:endParaRPr lang="nl-BE" sz="1600" b="1" dirty="0">
              <a:solidFill>
                <a:srgbClr val="342470"/>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nl-BE" sz="1600" dirty="0" err="1">
                <a:solidFill>
                  <a:srgbClr val="342470"/>
                </a:solidFill>
                <a:latin typeface="Arial" panose="020B0604020202020204" pitchFamily="34" charset="0"/>
                <a:cs typeface="Arial" panose="020B0604020202020204" pitchFamily="34" charset="0"/>
              </a:rPr>
              <a:t>What</a:t>
            </a:r>
            <a:r>
              <a:rPr lang="nl-BE" sz="1600" dirty="0">
                <a:solidFill>
                  <a:srgbClr val="342470"/>
                </a:solidFill>
                <a:latin typeface="Arial" panose="020B0604020202020204" pitchFamily="34" charset="0"/>
                <a:cs typeface="Arial" panose="020B0604020202020204" pitchFamily="34" charset="0"/>
              </a:rPr>
              <a:t> is </a:t>
            </a:r>
            <a:r>
              <a:rPr lang="nl-BE" sz="1600" dirty="0" err="1">
                <a:solidFill>
                  <a:srgbClr val="342470"/>
                </a:solidFill>
                <a:latin typeface="Arial" panose="020B0604020202020204" pitchFamily="34" charset="0"/>
                <a:cs typeface="Arial" panose="020B0604020202020204" pitchFamily="34" charset="0"/>
              </a:rPr>
              <a:t>the</a:t>
            </a:r>
            <a:r>
              <a:rPr lang="nl-BE" sz="1600" dirty="0">
                <a:solidFill>
                  <a:srgbClr val="342470"/>
                </a:solidFill>
                <a:latin typeface="Arial" panose="020B0604020202020204" pitchFamily="34" charset="0"/>
                <a:cs typeface="Arial" panose="020B0604020202020204" pitchFamily="34" charset="0"/>
              </a:rPr>
              <a:t> attitude of </a:t>
            </a:r>
            <a:r>
              <a:rPr lang="nl-BE" sz="1600" dirty="0" err="1">
                <a:solidFill>
                  <a:srgbClr val="342470"/>
                </a:solidFill>
                <a:latin typeface="Arial" panose="020B0604020202020204" pitchFamily="34" charset="0"/>
                <a:cs typeface="Arial" panose="020B0604020202020204" pitchFamily="34" charset="0"/>
              </a:rPr>
              <a:t>the</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traveler</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regarding</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the</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people</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and</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tribes</a:t>
            </a:r>
            <a:r>
              <a:rPr lang="nl-BE" sz="1600" dirty="0">
                <a:solidFill>
                  <a:srgbClr val="342470"/>
                </a:solidFill>
                <a:latin typeface="Arial" panose="020B0604020202020204" pitchFamily="34" charset="0"/>
                <a:cs typeface="Arial" panose="020B0604020202020204" pitchFamily="34" charset="0"/>
              </a:rPr>
              <a:t> he/</a:t>
            </a:r>
            <a:r>
              <a:rPr lang="nl-BE" sz="1600" dirty="0" err="1">
                <a:solidFill>
                  <a:srgbClr val="342470"/>
                </a:solidFill>
                <a:latin typeface="Arial" panose="020B0604020202020204" pitchFamily="34" charset="0"/>
                <a:cs typeface="Arial" panose="020B0604020202020204" pitchFamily="34" charset="0"/>
              </a:rPr>
              <a:t>she</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meets</a:t>
            </a:r>
            <a:r>
              <a:rPr lang="nl-BE" sz="1600" dirty="0">
                <a:solidFill>
                  <a:srgbClr val="342470"/>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ü"/>
            </a:pPr>
            <a:r>
              <a:rPr lang="nl-BE" sz="1600" dirty="0" err="1">
                <a:solidFill>
                  <a:srgbClr val="342470"/>
                </a:solidFill>
                <a:latin typeface="Arial" panose="020B0604020202020204" pitchFamily="34" charset="0"/>
                <a:cs typeface="Arial" panose="020B0604020202020204" pitchFamily="34" charset="0"/>
              </a:rPr>
              <a:t>Which</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animals</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were</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the</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travelers</a:t>
            </a:r>
            <a:r>
              <a:rPr lang="nl-BE" sz="1600" dirty="0">
                <a:solidFill>
                  <a:srgbClr val="342470"/>
                </a:solidFill>
                <a:latin typeface="Arial" panose="020B0604020202020204" pitchFamily="34" charset="0"/>
                <a:cs typeface="Arial" panose="020B0604020202020204" pitchFamily="34" charset="0"/>
              </a:rPr>
              <a:t> </a:t>
            </a:r>
            <a:r>
              <a:rPr lang="nl-BE" sz="1600" dirty="0" err="1">
                <a:solidFill>
                  <a:srgbClr val="342470"/>
                </a:solidFill>
                <a:latin typeface="Arial" panose="020B0604020202020204" pitchFamily="34" charset="0"/>
                <a:cs typeface="Arial" panose="020B0604020202020204" pitchFamily="34" charset="0"/>
              </a:rPr>
              <a:t>encountering</a:t>
            </a:r>
            <a:r>
              <a:rPr lang="nl-BE" sz="1600" dirty="0">
                <a:solidFill>
                  <a:srgbClr val="342470"/>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ü"/>
            </a:pPr>
            <a:r>
              <a:rPr lang="en-US" sz="1600" dirty="0">
                <a:solidFill>
                  <a:srgbClr val="342470"/>
                </a:solidFill>
                <a:latin typeface="Arial" panose="020B0604020202020204" pitchFamily="34" charset="0"/>
                <a:cs typeface="Arial" panose="020B0604020202020204" pitchFamily="34" charset="0"/>
              </a:rPr>
              <a:t>What are the emotional values connected to elements of the environment?</a:t>
            </a:r>
          </a:p>
          <a:p>
            <a:pPr marL="285750" indent="-285750">
              <a:spcAft>
                <a:spcPts val="600"/>
              </a:spcAft>
              <a:buFont typeface="Wingdings" panose="05000000000000000000" pitchFamily="2" charset="2"/>
              <a:buChar char="ü"/>
            </a:pPr>
            <a:r>
              <a:rPr lang="en-US" sz="1600" dirty="0">
                <a:solidFill>
                  <a:srgbClr val="342470"/>
                </a:solidFill>
                <a:latin typeface="Arial" panose="020B0604020202020204" pitchFamily="34" charset="0"/>
                <a:cs typeface="Arial" panose="020B0604020202020204" pitchFamily="34" charset="0"/>
              </a:rPr>
              <a:t>…</a:t>
            </a:r>
          </a:p>
        </p:txBody>
      </p:sp>
      <p:pic>
        <p:nvPicPr>
          <p:cNvPr id="4" name="Afbeelding 3">
            <a:extLst>
              <a:ext uri="{FF2B5EF4-FFF2-40B4-BE49-F238E27FC236}">
                <a16:creationId xmlns:a16="http://schemas.microsoft.com/office/drawing/2014/main" id="{9A68D84C-2770-7B04-4FE6-FDEFDCE70605}"/>
              </a:ext>
            </a:extLst>
          </p:cNvPr>
          <p:cNvPicPr>
            <a:picLocks noChangeAspect="1"/>
          </p:cNvPicPr>
          <p:nvPr/>
        </p:nvPicPr>
        <p:blipFill>
          <a:blip r:embed="rId8"/>
          <a:stretch>
            <a:fillRect/>
          </a:stretch>
        </p:blipFill>
        <p:spPr>
          <a:xfrm>
            <a:off x="1954824" y="4088073"/>
            <a:ext cx="3437720" cy="3437720"/>
          </a:xfrm>
          <a:prstGeom prst="rect">
            <a:avLst/>
          </a:prstGeom>
        </p:spPr>
      </p:pic>
    </p:spTree>
    <p:extLst>
      <p:ext uri="{BB962C8B-B14F-4D97-AF65-F5344CB8AC3E}">
        <p14:creationId xmlns:p14="http://schemas.microsoft.com/office/powerpoint/2010/main" val="201789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THANK </a:t>
            </a:r>
            <a:br>
              <a:rPr lang="en-US"/>
            </a:br>
            <a:r>
              <a:rPr lang="en-US"/>
              <a:t>YOU</a:t>
            </a:r>
            <a:endParaRPr/>
          </a:p>
        </p:txBody>
      </p:sp>
      <p:sp>
        <p:nvSpPr>
          <p:cNvPr id="3" name="Text Placeholder 2"/>
          <p:cNvSpPr>
            <a:spLocks noGrp="1"/>
          </p:cNvSpPr>
          <p:nvPr>
            <p:ph type="body" idx="1"/>
          </p:nvPr>
        </p:nvSpPr>
        <p:spPr bwMode="auto"/>
        <p:txBody>
          <a:bodyPr/>
          <a:lstStyle/>
          <a:p>
            <a:pPr>
              <a:defRPr/>
            </a:pPr>
            <a:r>
              <a:rPr lang="en-US" dirty="0"/>
              <a:t>Tess.Dejaeghere@ugent.be</a:t>
            </a:r>
          </a:p>
          <a:p>
            <a:pPr>
              <a:defRPr/>
            </a:pPr>
            <a:endParaRPr lang="en-US" dirty="0"/>
          </a:p>
        </p:txBody>
      </p:sp>
      <p:pic>
        <p:nvPicPr>
          <p:cNvPr id="5" name="Afbeelding 4" descr="Afbeelding met tekst, metaal, schermafbeelding&#10;&#10;Automatisch gegenereerde beschrijving">
            <a:extLst>
              <a:ext uri="{FF2B5EF4-FFF2-40B4-BE49-F238E27FC236}">
                <a16:creationId xmlns:a16="http://schemas.microsoft.com/office/drawing/2014/main" id="{6A6C0429-07BE-4A51-3E5C-13608D4CD3B9}"/>
              </a:ext>
            </a:extLst>
          </p:cNvPr>
          <p:cNvPicPr>
            <a:picLocks noChangeAspect="1"/>
          </p:cNvPicPr>
          <p:nvPr/>
        </p:nvPicPr>
        <p:blipFill>
          <a:blip r:embed="rId3"/>
          <a:stretch>
            <a:fillRect/>
          </a:stretch>
        </p:blipFill>
        <p:spPr>
          <a:xfrm>
            <a:off x="7320136" y="1268760"/>
            <a:ext cx="3748829" cy="5301208"/>
          </a:xfrm>
          <a:prstGeom prst="rect">
            <a:avLst/>
          </a:prstGeom>
          <a:ln>
            <a:solidFill>
              <a:schemeClr val="bg1"/>
            </a:solidFill>
          </a:ln>
        </p:spPr>
      </p:pic>
      <p:pic>
        <p:nvPicPr>
          <p:cNvPr id="6" name="Afbeelding 5" descr="Afbeelding met bijl, gereedschap, vectorafbeeldingen, silhouet&#10;&#10;Automatisch gegenereerde beschrijving">
            <a:extLst>
              <a:ext uri="{FF2B5EF4-FFF2-40B4-BE49-F238E27FC236}">
                <a16:creationId xmlns:a16="http://schemas.microsoft.com/office/drawing/2014/main" id="{83494EB5-4840-3DA7-5E9C-54FBA7A6BE6F}"/>
              </a:ext>
            </a:extLst>
          </p:cNvPr>
          <p:cNvPicPr>
            <a:picLocks noChangeAspect="1"/>
          </p:cNvPicPr>
          <p:nvPr/>
        </p:nvPicPr>
        <p:blipFill>
          <a:blip r:embed="rId4"/>
          <a:stretch>
            <a:fillRect/>
          </a:stretch>
        </p:blipFill>
        <p:spPr>
          <a:xfrm>
            <a:off x="1847528" y="5852160"/>
            <a:ext cx="351146" cy="283799"/>
          </a:xfrm>
          <a:prstGeom prst="rect">
            <a:avLst/>
          </a:prstGeom>
        </p:spPr>
      </p:pic>
      <p:sp>
        <p:nvSpPr>
          <p:cNvPr id="7" name="Tekstvak 6">
            <a:extLst>
              <a:ext uri="{FF2B5EF4-FFF2-40B4-BE49-F238E27FC236}">
                <a16:creationId xmlns:a16="http://schemas.microsoft.com/office/drawing/2014/main" id="{572FEDF7-6ECD-91D0-F837-9C38434F3C42}"/>
              </a:ext>
            </a:extLst>
          </p:cNvPr>
          <p:cNvSpPr txBox="1"/>
          <p:nvPr/>
        </p:nvSpPr>
        <p:spPr>
          <a:xfrm>
            <a:off x="2291472" y="5805264"/>
            <a:ext cx="1731564" cy="738664"/>
          </a:xfrm>
          <a:prstGeom prst="rect">
            <a:avLst/>
          </a:prstGeom>
          <a:noFill/>
        </p:spPr>
        <p:txBody>
          <a:bodyPr wrap="none" rtlCol="0">
            <a:spAutoFit/>
          </a:bodyPr>
          <a:lstStyle/>
          <a:p>
            <a:r>
              <a:rPr lang="nl-BE" sz="1400" b="1" dirty="0">
                <a:solidFill>
                  <a:srgbClr val="03ECB5"/>
                </a:solidFill>
                <a:latin typeface="Arial" panose="020B0604020202020204" pitchFamily="34" charset="0"/>
                <a:cs typeface="Arial" panose="020B0604020202020204" pitchFamily="34" charset="0"/>
              </a:rPr>
              <a:t>@CLSinfra</a:t>
            </a:r>
          </a:p>
          <a:p>
            <a:r>
              <a:rPr lang="nl-BE" sz="1400" b="1" dirty="0">
                <a:solidFill>
                  <a:srgbClr val="03ECB5"/>
                </a:solidFill>
                <a:latin typeface="Arial" panose="020B0604020202020204" pitchFamily="34" charset="0"/>
                <a:cs typeface="Arial" panose="020B0604020202020204" pitchFamily="34" charset="0"/>
              </a:rPr>
              <a:t>@GhentCDH</a:t>
            </a:r>
          </a:p>
          <a:p>
            <a:r>
              <a:rPr lang="nl-BE" sz="1400" b="1" dirty="0">
                <a:solidFill>
                  <a:srgbClr val="03ECB5"/>
                </a:solidFill>
                <a:latin typeface="Arial" panose="020B0604020202020204" pitchFamily="34" charset="0"/>
                <a:cs typeface="Arial" panose="020B0604020202020204" pitchFamily="34" charset="0"/>
              </a:rPr>
              <a:t>@DejaeghereTess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696</TotalTime>
  <Words>941</Words>
  <Application>Microsoft Office PowerPoint</Application>
  <DocSecurity>0</DocSecurity>
  <PresentationFormat>Widescreen</PresentationFormat>
  <Paragraphs>78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Beyond Babylonian Confusion a case-study based approach for multilingual NLP on historical literature</vt:lpstr>
      <vt:lpstr>Background</vt:lpstr>
      <vt:lpstr>PhD-project </vt:lpstr>
      <vt:lpstr>Travel literature as data</vt:lpstr>
      <vt:lpstr>Annotations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A TITLE</dc:title>
  <dc:subject/>
  <dc:creator>CLS INFRA</dc:creator>
  <cp:keywords/>
  <dc:description/>
  <cp:lastModifiedBy>Quirijn</cp:lastModifiedBy>
  <cp:revision>18</cp:revision>
  <dcterms:created xsi:type="dcterms:W3CDTF">2021-06-28T09:45:34Z</dcterms:created>
  <dcterms:modified xsi:type="dcterms:W3CDTF">2022-10-09T14:25:43Z</dcterms:modified>
  <cp:category/>
  <dc:identifier/>
  <cp:contentStatus/>
  <dc:language/>
  <cp:version/>
</cp:coreProperties>
</file>